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2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1" r:id="rId2"/>
    <p:sldMasterId id="2147483702" r:id="rId3"/>
  </p:sldMasterIdLst>
  <p:sldIdLst>
    <p:sldId id="256" r:id="rId4"/>
    <p:sldId id="257" r:id="rId5"/>
    <p:sldId id="259" r:id="rId6"/>
    <p:sldId id="260" r:id="rId7"/>
    <p:sldId id="258" r:id="rId8"/>
    <p:sldId id="261" r:id="rId9"/>
    <p:sldId id="262" r:id="rId10"/>
    <p:sldId id="263" r:id="rId11"/>
    <p:sldId id="264" r:id="rId12"/>
    <p:sldId id="265" r:id="rId13"/>
    <p:sldId id="266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365248"/>
            <a:ext cx="7772400" cy="978408"/>
          </a:xfrm>
        </p:spPr>
        <p:txBody>
          <a:bodyPr anchor="b">
            <a:noAutofit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405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mtClean="0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352800"/>
            <a:ext cx="7772400" cy="877824"/>
          </a:xfrm>
        </p:spPr>
        <p:txBody>
          <a:bodyPr rtlCol="0"/>
          <a:lstStyle>
            <a:lvl1pPr marL="0" indent="0" algn="ctr" defTabSz="685800" rtl="0" eaLnBrk="1" latinLnBrk="0" hangingPunct="1">
              <a:spcBef>
                <a:spcPts val="225"/>
              </a:spcBef>
              <a:buFontTx/>
              <a:buNone/>
              <a:defRPr sz="1500" kern="1200">
                <a:solidFill>
                  <a:schemeClr val="tx1">
                    <a:tint val="75000"/>
                  </a:schemeClr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CN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3D6C2F-07E1-4121-998F-50844E844513}" type="datetimeFigureOut">
              <a:rPr lang="en-US" smtClean="0"/>
              <a:t>2/12/2018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DBC7B7-6C6E-4A78-BB22-97C82E38A5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228348"/>
      </p:ext>
    </p:extLst>
  </p:cSld>
  <p:clrMapOvr>
    <a:masterClrMapping/>
  </p:clrMapOvr>
  <p:transition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2" y="1869142"/>
            <a:ext cx="7770813" cy="4257023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3D6C2F-07E1-4121-998F-50844E844513}" type="datetimeFigureOut">
              <a:rPr lang="en-US" smtClean="0"/>
              <a:t>2/12/2018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DBC7B7-6C6E-4A78-BB22-97C82E38A5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83532"/>
      </p:ext>
    </p:extLst>
  </p:cSld>
  <p:clrMapOvr>
    <a:masterClrMapping/>
  </p:clrMapOvr>
  <p:transition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(带图片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267202"/>
            <a:ext cx="7772400" cy="977153"/>
          </a:xfrm>
        </p:spPr>
        <p:txBody>
          <a:bodyPr anchor="b">
            <a:noAutofit/>
          </a:bodyPr>
          <a:lstStyle>
            <a:lvl1pPr>
              <a:defRPr sz="4050"/>
            </a:lvl1pPr>
          </a:lstStyle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5257800"/>
            <a:ext cx="7770813" cy="874059"/>
          </a:xfrm>
        </p:spPr>
        <p:txBody>
          <a:bodyPr/>
          <a:lstStyle>
            <a:lvl1pPr marL="0" indent="0" algn="ctr">
              <a:spcBef>
                <a:spcPts val="225"/>
              </a:spcBef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CN" smtClean="0"/>
              <a:t>Click to edit Master subtitle style</a:t>
            </a:r>
            <a:endParaRPr dirty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 rot="21540000">
            <a:off x="2056197" y="424651"/>
            <a:ext cx="5031609" cy="337580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>
              <a:buFont typeface="Arial" pitchFamily="34" charset="0"/>
              <a:buNone/>
              <a:defRPr/>
            </a:lvl1pPr>
          </a:lstStyle>
          <a:p>
            <a:pPr lvl="0"/>
            <a:r>
              <a:rPr lang="en-US" altLang="zh-CN" noProof="0" smtClean="0"/>
              <a:t>Click icon to add picture</a:t>
            </a:r>
            <a:endParaRPr noProof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fld id="{503D6C2F-07E1-4121-998F-50844E844513}" type="datetimeFigureOut">
              <a:rPr lang="en-US" smtClean="0"/>
              <a:t>2/12/2018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52DBC7B7-6C6E-4A78-BB22-97C82E38A5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4615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990600"/>
            <a:ext cx="7770813" cy="1743075"/>
          </a:xfrm>
        </p:spPr>
        <p:txBody>
          <a:bodyPr anchor="b">
            <a:noAutofit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405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2" y="2756649"/>
            <a:ext cx="7770813" cy="1281953"/>
          </a:xfrm>
        </p:spPr>
        <p:txBody>
          <a:bodyPr rtlCol="0"/>
          <a:lstStyle>
            <a:lvl1pPr marL="0" indent="0" algn="ctr" defTabSz="685800" rtl="0" eaLnBrk="1" latinLnBrk="0" hangingPunct="1">
              <a:spcBef>
                <a:spcPts val="225"/>
              </a:spcBef>
              <a:buFontTx/>
              <a:buNone/>
              <a:defRPr sz="1500" kern="1200">
                <a:solidFill>
                  <a:schemeClr val="tx1">
                    <a:tint val="75000"/>
                  </a:schemeClr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3D6C2F-07E1-4121-998F-50844E844513}" type="datetimeFigureOut">
              <a:rPr lang="en-US" smtClean="0"/>
              <a:t>2/12/2018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DBC7B7-6C6E-4A78-BB22-97C82E38A5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76447"/>
      </p:ext>
    </p:extLst>
  </p:cSld>
  <p:clrMapOvr>
    <a:masterClrMapping/>
  </p:clrMapOvr>
  <p:transition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121026"/>
            <a:ext cx="7770813" cy="1429871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760541"/>
            <a:ext cx="3611880" cy="4365625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 marL="1799035" indent="-252413">
              <a:defRPr sz="1350"/>
            </a:lvl8pPr>
            <a:lvl9pPr marL="1799035" indent="-252413">
              <a:defRPr sz="135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44733" y="1760541"/>
            <a:ext cx="3611880" cy="4365625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500"/>
            </a:lvl3pPr>
            <a:lvl4pPr>
              <a:defRPr sz="1500"/>
            </a:lvl4pPr>
            <a:lvl5pPr>
              <a:defRPr sz="1500"/>
            </a:lvl5pPr>
            <a:lvl6pPr>
              <a:defRPr sz="1350"/>
            </a:lvl6pPr>
            <a:lvl7pPr>
              <a:defRPr sz="1350"/>
            </a:lvl7pPr>
            <a:lvl8pPr marL="1799035" indent="-252413">
              <a:defRPr sz="1350"/>
            </a:lvl8pPr>
            <a:lvl9pPr marL="1799035" indent="-252413">
              <a:defRPr sz="135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3D6C2F-07E1-4121-998F-50844E844513}" type="datetimeFigureOut">
              <a:rPr lang="en-US" smtClean="0"/>
              <a:t>2/12/2018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DBC7B7-6C6E-4A78-BB22-97C82E38A5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52021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logo-(Red)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486" y="-409575"/>
            <a:ext cx="3320653" cy="186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文字方塊 6"/>
          <p:cNvSpPr txBox="1">
            <a:spLocks noChangeArrowheads="1"/>
          </p:cNvSpPr>
          <p:nvPr/>
        </p:nvSpPr>
        <p:spPr bwMode="auto">
          <a:xfrm>
            <a:off x="627461" y="6307138"/>
            <a:ext cx="4604147" cy="286889"/>
          </a:xfrm>
          <a:prstGeom prst="rect">
            <a:avLst/>
          </a:prstGeom>
          <a:noFill/>
          <a:ln>
            <a:noFill/>
          </a:ln>
          <a:extLst/>
        </p:spPr>
        <p:txBody>
          <a:bodyPr lIns="44084" tIns="22042" rIns="44084" bIns="22042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kumimoji="0" lang="en-US" altLang="zh-CN" sz="1575">
                <a:solidFill>
                  <a:srgbClr val="00B0F0"/>
                </a:solidFill>
                <a:latin typeface="Cooper Black" panose="0208090404030B020404" pitchFamily="18" charset="0"/>
                <a:ea typeface="Microsoft JhengHei" panose="020B0604030504040204" pitchFamily="34" charset="-120"/>
              </a:rPr>
              <a:t>Innovation</a:t>
            </a:r>
            <a:r>
              <a:rPr kumimoji="0" lang="en-US" altLang="zh-CN" sz="1575">
                <a:solidFill>
                  <a:srgbClr val="FFFFFF"/>
                </a:solidFill>
                <a:latin typeface="Cooper Black" panose="0208090404030B020404" pitchFamily="18" charset="0"/>
                <a:ea typeface="Microsoft JhengHei" panose="020B0604030504040204" pitchFamily="34" charset="-120"/>
              </a:rPr>
              <a:t> </a:t>
            </a:r>
            <a:r>
              <a:rPr kumimoji="0" lang="en-US" altLang="zh-CN" sz="1575">
                <a:solidFill>
                  <a:srgbClr val="A6A6A6"/>
                </a:solidFill>
                <a:latin typeface="Cooper Black" panose="0208090404030B020404" pitchFamily="18" charset="0"/>
                <a:ea typeface="Microsoft JhengHei" panose="020B0604030504040204" pitchFamily="34" charset="-120"/>
              </a:rPr>
              <a:t>• </a:t>
            </a:r>
            <a:r>
              <a:rPr kumimoji="0" lang="en-US" altLang="zh-CN" sz="1575">
                <a:solidFill>
                  <a:srgbClr val="FFC000"/>
                </a:solidFill>
                <a:latin typeface="Cooper Black" panose="0208090404030B020404" pitchFamily="18" charset="0"/>
                <a:ea typeface="Microsoft JhengHei" panose="020B0604030504040204" pitchFamily="34" charset="-120"/>
              </a:rPr>
              <a:t>Simplicity</a:t>
            </a:r>
            <a:r>
              <a:rPr kumimoji="0" lang="en-US" altLang="zh-CN" sz="1575">
                <a:solidFill>
                  <a:srgbClr val="FFFFFF"/>
                </a:solidFill>
                <a:latin typeface="Cooper Black" panose="0208090404030B020404" pitchFamily="18" charset="0"/>
                <a:ea typeface="Microsoft JhengHei" panose="020B0604030504040204" pitchFamily="34" charset="-120"/>
              </a:rPr>
              <a:t> </a:t>
            </a:r>
            <a:r>
              <a:rPr kumimoji="0" lang="en-US" altLang="zh-CN" sz="1575">
                <a:solidFill>
                  <a:srgbClr val="A6A6A6"/>
                </a:solidFill>
                <a:latin typeface="Cooper Black" panose="0208090404030B020404" pitchFamily="18" charset="0"/>
                <a:ea typeface="Microsoft JhengHei" panose="020B0604030504040204" pitchFamily="34" charset="-120"/>
              </a:rPr>
              <a:t>•</a:t>
            </a:r>
            <a:r>
              <a:rPr kumimoji="0" lang="en-US" altLang="zh-CN" sz="1575">
                <a:solidFill>
                  <a:srgbClr val="FFFFFF"/>
                </a:solidFill>
                <a:latin typeface="Cooper Black" panose="0208090404030B020404" pitchFamily="18" charset="0"/>
                <a:ea typeface="Microsoft JhengHei" panose="020B0604030504040204" pitchFamily="34" charset="-120"/>
              </a:rPr>
              <a:t> </a:t>
            </a:r>
            <a:r>
              <a:rPr kumimoji="0" lang="en-US" altLang="zh-CN" sz="1575">
                <a:solidFill>
                  <a:srgbClr val="FF3399"/>
                </a:solidFill>
                <a:latin typeface="Cooper Black" panose="0208090404030B020404" pitchFamily="18" charset="0"/>
                <a:ea typeface="Microsoft JhengHei" panose="020B0604030504040204" pitchFamily="34" charset="-120"/>
              </a:rPr>
              <a:t>Experience</a:t>
            </a:r>
          </a:p>
        </p:txBody>
      </p:sp>
      <p:cxnSp>
        <p:nvCxnSpPr>
          <p:cNvPr id="9" name="Straight Connector 10"/>
          <p:cNvCxnSpPr/>
          <p:nvPr/>
        </p:nvCxnSpPr>
        <p:spPr>
          <a:xfrm>
            <a:off x="785813" y="2192339"/>
            <a:ext cx="3429000" cy="1587"/>
          </a:xfrm>
          <a:prstGeom prst="line">
            <a:avLst/>
          </a:prstGeom>
          <a:ln>
            <a:solidFill>
              <a:srgbClr val="FFFFFF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15"/>
          <p:cNvCxnSpPr/>
          <p:nvPr/>
        </p:nvCxnSpPr>
        <p:spPr>
          <a:xfrm>
            <a:off x="4937522" y="2192339"/>
            <a:ext cx="3429000" cy="1587"/>
          </a:xfrm>
          <a:prstGeom prst="line">
            <a:avLst/>
          </a:prstGeom>
          <a:ln>
            <a:solidFill>
              <a:srgbClr val="FFFFFF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圖片 14" descr="畫面剪輯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2726" y="6126165"/>
            <a:ext cx="2568179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121026"/>
            <a:ext cx="7770813" cy="1429871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50894"/>
            <a:ext cx="3611880" cy="614083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1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438400"/>
            <a:ext cx="3611880" cy="3687763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  <a:lvl6pPr>
              <a:defRPr sz="1200"/>
            </a:lvl6pPr>
            <a:lvl7pPr>
              <a:defRPr sz="1200"/>
            </a:lvl7pPr>
            <a:lvl8pPr marL="1799035" indent="-252413">
              <a:defRPr sz="1200"/>
            </a:lvl8pPr>
            <a:lvl9pPr marL="1799035" indent="-252413">
              <a:defRPr sz="12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45526" y="1550894"/>
            <a:ext cx="3611880" cy="614083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1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45526" y="2438400"/>
            <a:ext cx="3611880" cy="3687763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  <a:lvl6pPr>
              <a:defRPr sz="1200"/>
            </a:lvl6pPr>
            <a:lvl7pPr>
              <a:defRPr sz="1200"/>
            </a:lvl7pPr>
            <a:lvl8pPr marL="1799035" indent="-252413">
              <a:defRPr sz="1200"/>
            </a:lvl8pPr>
            <a:lvl9pPr marL="1799035" indent="-252413">
              <a:defRPr sz="12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dirty="0"/>
          </a:p>
        </p:txBody>
      </p:sp>
      <p:sp>
        <p:nvSpPr>
          <p:cNvPr id="12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3D6C2F-07E1-4121-998F-50844E844513}" type="datetimeFigureOut">
              <a:rPr lang="en-US" smtClean="0"/>
              <a:t>2/12/2018</a:t>
            </a:fld>
            <a:endParaRPr lang="en-US"/>
          </a:p>
        </p:txBody>
      </p:sp>
      <p:sp>
        <p:nvSpPr>
          <p:cNvPr id="13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4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DBC7B7-6C6E-4A78-BB22-97C82E38A5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1933806"/>
      </p:ext>
    </p:extLst>
  </p:cSld>
  <p:clrMapOvr>
    <a:masterClrMapping/>
  </p:clrMapOvr>
  <p:transition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3D6C2F-07E1-4121-998F-50844E844513}" type="datetimeFigureOut">
              <a:rPr lang="en-US" smtClean="0"/>
              <a:t>2/12/2018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DBC7B7-6C6E-4A78-BB22-97C82E38A5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6412979"/>
      </p:ext>
    </p:extLst>
  </p:cSld>
  <p:clrMapOvr>
    <a:masterClrMapping/>
  </p:clrMapOvr>
  <p:transition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3D6C2F-07E1-4121-998F-50844E844513}" type="datetimeFigureOut">
              <a:rPr lang="en-US" smtClean="0"/>
              <a:t>2/12/2018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DBC7B7-6C6E-4A78-BB22-97C82E38A5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490607"/>
      </p:ext>
    </p:extLst>
  </p:cSld>
  <p:clrMapOvr>
    <a:masterClrMapping/>
  </p:clrMapOvr>
  <p:transition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8905" y="971549"/>
            <a:ext cx="3657600" cy="1162051"/>
          </a:xfrm>
        </p:spPr>
        <p:txBody>
          <a:bodyPr anchor="b">
            <a:noAutofit/>
          </a:bodyPr>
          <a:lstStyle>
            <a:lvl1pPr algn="l">
              <a:defRPr sz="2700" b="0"/>
            </a:lvl1pPr>
          </a:lstStyle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457201"/>
            <a:ext cx="3657600" cy="5668963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 marL="1799035" indent="-252413">
              <a:defRPr sz="1350"/>
            </a:lvl8pPr>
            <a:lvl9pPr marL="1799035" indent="-252413">
              <a:defRPr sz="135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8905" y="2133601"/>
            <a:ext cx="3657600" cy="3581400"/>
          </a:xfrm>
        </p:spPr>
        <p:txBody>
          <a:bodyPr/>
          <a:lstStyle>
            <a:lvl1pPr marL="0" indent="0">
              <a:spcBef>
                <a:spcPts val="750"/>
              </a:spcBef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3D6C2F-07E1-4121-998F-50844E844513}" type="datetimeFigureOut">
              <a:rPr lang="en-US" smtClean="0"/>
              <a:t>2/12/2018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DBC7B7-6C6E-4A78-BB22-97C82E38A5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027626"/>
      </p:ext>
    </p:extLst>
  </p:cSld>
  <p:clrMapOvr>
    <a:masterClrMapping/>
  </p:clrMapOvr>
  <p:transition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5082" y="969264"/>
            <a:ext cx="3657600" cy="1161288"/>
          </a:xfrm>
        </p:spPr>
        <p:txBody>
          <a:bodyPr anchor="b">
            <a:noAutofit/>
          </a:bodyPr>
          <a:lstStyle>
            <a:lvl1pPr algn="l">
              <a:defRPr sz="2700" b="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63388" y="510989"/>
            <a:ext cx="3657600" cy="5553636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257175" indent="-257175" algn="l" defTabSz="685800" rtl="0" eaLnBrk="1" latinLnBrk="0" hangingPunct="1">
              <a:spcBef>
                <a:spcPts val="1500"/>
              </a:spcBef>
              <a:buFont typeface="Arial" pitchFamily="34" charset="0"/>
              <a:buNone/>
              <a:defRPr sz="165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altLang="zh-CN" noProof="0" smtClean="0"/>
              <a:t>Click icon to add picture</a:t>
            </a:r>
            <a:endParaRPr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99853" y="2130552"/>
            <a:ext cx="3657600" cy="3584448"/>
          </a:xfrm>
        </p:spPr>
        <p:txBody>
          <a:bodyPr rtlCol="0"/>
          <a:lstStyle>
            <a:lvl1pPr marL="0" indent="0">
              <a:spcBef>
                <a:spcPts val="750"/>
              </a:spcBef>
              <a:buNone/>
              <a:defRPr sz="135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3D6C2F-07E1-4121-998F-50844E844513}" type="datetimeFigureOut">
              <a:rPr lang="en-US" smtClean="0"/>
              <a:t>2/12/2018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DBC7B7-6C6E-4A78-BB22-97C82E38A5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752962"/>
      </p:ext>
    </p:extLst>
  </p:cSld>
  <p:clrMapOvr>
    <a:masterClrMapping/>
  </p:clrMapOvr>
  <p:transition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(位于标题上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51376"/>
            <a:ext cx="7776882" cy="1014984"/>
          </a:xfrm>
        </p:spPr>
        <p:txBody>
          <a:bodyPr anchor="b">
            <a:noAutofit/>
          </a:bodyPr>
          <a:lstStyle>
            <a:lvl1pPr algn="ctr">
              <a:defRPr sz="2700" b="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457201"/>
            <a:ext cx="5486400" cy="3644153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257175" indent="-257175" algn="l" defTabSz="685800" rtl="0" eaLnBrk="1" latinLnBrk="0" hangingPunct="1">
              <a:spcBef>
                <a:spcPts val="1500"/>
              </a:spcBef>
              <a:buFont typeface="Arial" pitchFamily="34" charset="0"/>
              <a:buNone/>
              <a:defRPr sz="165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altLang="zh-CN" noProof="0" smtClean="0"/>
              <a:t>Click icon to add picture</a:t>
            </a:r>
            <a:endParaRPr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571" y="5181601"/>
            <a:ext cx="7776882" cy="950259"/>
          </a:xfrm>
        </p:spPr>
        <p:txBody>
          <a:bodyPr rtlCol="0"/>
          <a:lstStyle>
            <a:lvl1pPr marL="0" indent="0" algn="ctr">
              <a:spcBef>
                <a:spcPts val="225"/>
              </a:spcBef>
              <a:buNone/>
              <a:defRPr sz="135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3D6C2F-07E1-4121-998F-50844E844513}" type="datetimeFigureOut">
              <a:rPr lang="en-US" smtClean="0"/>
              <a:t>2/12/2018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DBC7B7-6C6E-4A78-BB22-97C82E38A5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57361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情节提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55143"/>
            <a:ext cx="7776882" cy="1013011"/>
          </a:xfrm>
        </p:spPr>
        <p:txBody>
          <a:bodyPr anchor="b">
            <a:noAutofit/>
          </a:bodyPr>
          <a:lstStyle>
            <a:lvl1pPr algn="ctr">
              <a:defRPr sz="2700" b="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457200"/>
            <a:ext cx="2331720" cy="164592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257175" indent="-257175" algn="l" defTabSz="685800" rtl="0" eaLnBrk="1" latinLnBrk="0" hangingPunct="1">
              <a:spcBef>
                <a:spcPts val="1500"/>
              </a:spcBef>
              <a:buFont typeface="Arial" pitchFamily="34" charset="0"/>
              <a:buNone/>
              <a:defRPr sz="165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altLang="zh-CN" noProof="0" smtClean="0"/>
              <a:t>Click icon to add picture</a:t>
            </a:r>
            <a:endParaRPr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571" y="5181601"/>
            <a:ext cx="7776882" cy="950259"/>
          </a:xfrm>
        </p:spPr>
        <p:txBody>
          <a:bodyPr rtlCol="0"/>
          <a:lstStyle>
            <a:lvl1pPr marL="0" indent="0" algn="ctr">
              <a:spcBef>
                <a:spcPts val="225"/>
              </a:spcBef>
              <a:buNone/>
              <a:defRPr sz="135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idx="13"/>
          </p:nvPr>
        </p:nvSpPr>
        <p:spPr>
          <a:xfrm>
            <a:off x="685800" y="2455433"/>
            <a:ext cx="2331720" cy="164592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257175" indent="-257175" algn="l" defTabSz="685800" rtl="0" eaLnBrk="1" latinLnBrk="0" hangingPunct="1">
              <a:spcBef>
                <a:spcPts val="1500"/>
              </a:spcBef>
              <a:buFont typeface="Arial" pitchFamily="34" charset="0"/>
              <a:buNone/>
              <a:defRPr sz="165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altLang="zh-CN" noProof="0" smtClean="0"/>
              <a:t>Click icon to add picture</a:t>
            </a:r>
            <a:endParaRPr noProof="0"/>
          </a:p>
        </p:txBody>
      </p:sp>
      <p:sp>
        <p:nvSpPr>
          <p:cNvPr id="16" name="Picture Placeholder 2"/>
          <p:cNvSpPr>
            <a:spLocks noGrp="1"/>
          </p:cNvSpPr>
          <p:nvPr>
            <p:ph type="pic" idx="14"/>
          </p:nvPr>
        </p:nvSpPr>
        <p:spPr>
          <a:xfrm>
            <a:off x="3412490" y="457200"/>
            <a:ext cx="2331720" cy="164592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257175" indent="-257175" algn="l" defTabSz="685800" rtl="0" eaLnBrk="1" latinLnBrk="0" hangingPunct="1">
              <a:spcBef>
                <a:spcPts val="1500"/>
              </a:spcBef>
              <a:buFont typeface="Arial" pitchFamily="34" charset="0"/>
              <a:buNone/>
              <a:defRPr sz="165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altLang="zh-CN" noProof="0" smtClean="0"/>
              <a:t>Click icon to add picture</a:t>
            </a:r>
            <a:endParaRPr noProof="0"/>
          </a:p>
        </p:txBody>
      </p:sp>
      <p:sp>
        <p:nvSpPr>
          <p:cNvPr id="17" name="Picture Placeholder 2"/>
          <p:cNvSpPr>
            <a:spLocks noGrp="1"/>
          </p:cNvSpPr>
          <p:nvPr>
            <p:ph type="pic" idx="15"/>
          </p:nvPr>
        </p:nvSpPr>
        <p:spPr>
          <a:xfrm>
            <a:off x="3412490" y="2455433"/>
            <a:ext cx="2331720" cy="164592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257175" indent="-257175" algn="l" defTabSz="685800" rtl="0" eaLnBrk="1" latinLnBrk="0" hangingPunct="1">
              <a:spcBef>
                <a:spcPts val="1500"/>
              </a:spcBef>
              <a:buFont typeface="Arial" pitchFamily="34" charset="0"/>
              <a:buNone/>
              <a:defRPr sz="165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altLang="zh-CN" noProof="0" smtClean="0"/>
              <a:t>Click icon to add picture</a:t>
            </a:r>
            <a:endParaRPr noProof="0"/>
          </a:p>
        </p:txBody>
      </p:sp>
      <p:sp>
        <p:nvSpPr>
          <p:cNvPr id="18" name="Picture Placeholder 2"/>
          <p:cNvSpPr>
            <a:spLocks noGrp="1"/>
          </p:cNvSpPr>
          <p:nvPr>
            <p:ph type="pic" idx="16"/>
          </p:nvPr>
        </p:nvSpPr>
        <p:spPr>
          <a:xfrm>
            <a:off x="6139180" y="457200"/>
            <a:ext cx="2331720" cy="164592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257175" indent="-257175" algn="l" defTabSz="685800" rtl="0" eaLnBrk="1" latinLnBrk="0" hangingPunct="1">
              <a:spcBef>
                <a:spcPts val="1500"/>
              </a:spcBef>
              <a:buFont typeface="Arial" pitchFamily="34" charset="0"/>
              <a:buNone/>
              <a:defRPr sz="165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altLang="zh-CN" noProof="0" smtClean="0"/>
              <a:t>Click icon to add picture</a:t>
            </a:r>
            <a:endParaRPr noProof="0"/>
          </a:p>
        </p:txBody>
      </p:sp>
      <p:sp>
        <p:nvSpPr>
          <p:cNvPr id="19" name="Picture Placeholder 2"/>
          <p:cNvSpPr>
            <a:spLocks noGrp="1"/>
          </p:cNvSpPr>
          <p:nvPr>
            <p:ph type="pic" idx="17"/>
          </p:nvPr>
        </p:nvSpPr>
        <p:spPr>
          <a:xfrm>
            <a:off x="6139180" y="2455433"/>
            <a:ext cx="2331720" cy="164592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257175" indent="-257175" algn="l" defTabSz="685800" rtl="0" eaLnBrk="1" latinLnBrk="0" hangingPunct="1">
              <a:spcBef>
                <a:spcPts val="1500"/>
              </a:spcBef>
              <a:buFont typeface="Arial" pitchFamily="34" charset="0"/>
              <a:buNone/>
              <a:defRPr sz="165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altLang="zh-CN" noProof="0" smtClean="0"/>
              <a:t>Click icon to add picture</a:t>
            </a:r>
            <a:endParaRPr noProof="0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fld id="{503D6C2F-07E1-4121-998F-50844E844513}" type="datetimeFigureOut">
              <a:rPr lang="en-US" smtClean="0"/>
              <a:t>2/12/2018</a:t>
            </a:fld>
            <a:endParaRPr lang="en-US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fld id="{52DBC7B7-6C6E-4A78-BB22-97C82E38A5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70612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3D6C2F-07E1-4121-998F-50844E844513}" type="datetimeFigureOut">
              <a:rPr lang="en-US" smtClean="0"/>
              <a:t>2/12/2018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DBC7B7-6C6E-4A78-BB22-97C82E38A5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3670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533401"/>
            <a:ext cx="1600200" cy="5592763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533401"/>
            <a:ext cx="6019800" cy="5592763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3D6C2F-07E1-4121-998F-50844E844513}" type="datetimeFigureOut">
              <a:rPr lang="en-US" smtClean="0"/>
              <a:t>2/12/2018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DBC7B7-6C6E-4A78-BB22-97C82E38A5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49239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1"/>
            <a:ext cx="1500188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>
          <a:xfrm>
            <a:off x="500064" y="1500189"/>
            <a:ext cx="8143875" cy="4714875"/>
          </a:xfrm>
        </p:spPr>
        <p:txBody>
          <a:bodyPr/>
          <a:lstStyle>
            <a:lvl2pPr marL="557213" marR="0" indent="-214313" algn="l" defTabSz="6858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65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2pPr>
            <a:lvl3pPr algn="l">
              <a:buNone/>
              <a:defRPr sz="135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3pPr>
            <a:lvl4pPr>
              <a:defRPr sz="135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4pPr>
            <a:lvl5pPr>
              <a:defRPr sz="135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5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339675133"/>
      </p:ext>
    </p:extLst>
  </p:cSld>
  <p:clrMapOvr>
    <a:masterClrMapping/>
  </p:clrMapOvr>
  <p:transition spd="med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内容占位符 21"/>
          <p:cNvSpPr>
            <a:spLocks noGrp="1"/>
          </p:cNvSpPr>
          <p:nvPr>
            <p:ph sz="quarter" idx="16"/>
          </p:nvPr>
        </p:nvSpPr>
        <p:spPr>
          <a:xfrm>
            <a:off x="571474" y="1142984"/>
            <a:ext cx="8001056" cy="5072099"/>
          </a:xfrm>
          <a:prstGeom prst="rect">
            <a:avLst/>
          </a:prstGeom>
        </p:spPr>
        <p:txBody>
          <a:bodyPr lIns="91438" tIns="45719" rIns="91438" bIns="45719"/>
          <a:lstStyle>
            <a:lvl1pPr marL="0" indent="0">
              <a:buNone/>
              <a:defRPr sz="1125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8" name="文本占位符 7"/>
          <p:cNvSpPr>
            <a:spLocks noGrp="1"/>
          </p:cNvSpPr>
          <p:nvPr>
            <p:ph type="body" sz="quarter" idx="17"/>
          </p:nvPr>
        </p:nvSpPr>
        <p:spPr>
          <a:xfrm>
            <a:off x="500064" y="214295"/>
            <a:ext cx="8143875" cy="500063"/>
          </a:xfrm>
          <a:prstGeom prst="rect">
            <a:avLst/>
          </a:prstGeom>
        </p:spPr>
        <p:txBody>
          <a:bodyPr lIns="91438" tIns="45719" rIns="91438" bIns="45719"/>
          <a:lstStyle>
            <a:lvl1pPr>
              <a:buNone/>
              <a:defRPr sz="2025" b="0">
                <a:latin typeface="微软雅黑" pitchFamily="34" charset="-122"/>
                <a:ea typeface="微软雅黑" pitchFamily="34" charset="-122"/>
              </a:defRPr>
            </a:lvl1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日期占位符 2"/>
          <p:cNvSpPr>
            <a:spLocks noGrp="1"/>
          </p:cNvSpPr>
          <p:nvPr>
            <p:ph type="dt" sz="half" idx="18"/>
          </p:nvPr>
        </p:nvSpPr>
        <p:spPr>
          <a:xfrm>
            <a:off x="6875860" y="6391276"/>
            <a:ext cx="2133600" cy="365125"/>
          </a:xfrm>
        </p:spPr>
        <p:txBody>
          <a:bodyPr lIns="91438" tIns="45719" rIns="91438" bIns="45719"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fld id="{503D6C2F-07E1-4121-998F-50844E844513}" type="datetimeFigureOut">
              <a:rPr lang="en-US" smtClean="0"/>
              <a:t>2/12/2018</a:t>
            </a:fld>
            <a:endParaRPr lang="en-US"/>
          </a:p>
        </p:txBody>
      </p:sp>
      <p:sp>
        <p:nvSpPr>
          <p:cNvPr id="5" name="页脚占位符 3"/>
          <p:cNvSpPr>
            <a:spLocks noGrp="1"/>
          </p:cNvSpPr>
          <p:nvPr>
            <p:ph type="ftr" sz="quarter" idx="19"/>
          </p:nvPr>
        </p:nvSpPr>
        <p:spPr>
          <a:xfrm>
            <a:off x="657225" y="6415088"/>
            <a:ext cx="2895600" cy="365125"/>
          </a:xfrm>
        </p:spPr>
        <p:txBody>
          <a:bodyPr lIns="91438" tIns="45719" rIns="91438" bIns="45719"/>
          <a:lstStyle>
            <a:lvl1pPr algn="l">
              <a:defRPr>
                <a:solidFill>
                  <a:prstClr val="black">
                    <a:tint val="7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en-US"/>
          </a:p>
        </p:txBody>
      </p:sp>
      <p:sp>
        <p:nvSpPr>
          <p:cNvPr id="6" name="灯片编号占位符 4"/>
          <p:cNvSpPr>
            <a:spLocks noGrp="1"/>
          </p:cNvSpPr>
          <p:nvPr>
            <p:ph type="sldNum" sz="quarter" idx="20"/>
          </p:nvPr>
        </p:nvSpPr>
        <p:spPr>
          <a:xfrm>
            <a:off x="-1381125" y="6419851"/>
            <a:ext cx="2133600" cy="365125"/>
          </a:xfrm>
        </p:spPr>
        <p:txBody>
          <a:bodyPr lIns="91438" tIns="45719" rIns="91438" bIns="45719"/>
          <a:lstStyle>
            <a:lvl1pPr>
              <a:defRPr sz="1125"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defRPr>
            </a:lvl1pPr>
          </a:lstStyle>
          <a:p>
            <a:fld id="{52DBC7B7-6C6E-4A78-BB22-97C82E38A5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286936"/>
      </p:ext>
    </p:extLst>
  </p:cSld>
  <p:clrMapOvr>
    <a:masterClrMapping/>
  </p:clrMapOvr>
  <p:transition spd="med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占位符 6"/>
          <p:cNvSpPr>
            <a:spLocks noGrp="1"/>
          </p:cNvSpPr>
          <p:nvPr>
            <p:ph type="title"/>
          </p:nvPr>
        </p:nvSpPr>
        <p:spPr bwMode="auto">
          <a:xfrm>
            <a:off x="762000" y="381000"/>
            <a:ext cx="7924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lvl="0"/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7" name="内容占位符 2"/>
          <p:cNvSpPr>
            <a:spLocks noGrp="1"/>
          </p:cNvSpPr>
          <p:nvPr>
            <p:ph idx="1"/>
          </p:nvPr>
        </p:nvSpPr>
        <p:spPr>
          <a:xfrm>
            <a:off x="762002" y="1268413"/>
            <a:ext cx="7915275" cy="4897437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 dirty="0"/>
          </a:p>
        </p:txBody>
      </p:sp>
      <p:sp>
        <p:nvSpPr>
          <p:cNvPr id="4" name="灯片编号占位符 7"/>
          <p:cNvSpPr>
            <a:spLocks noGrp="1"/>
          </p:cNvSpPr>
          <p:nvPr>
            <p:ph type="sldNum" sz="quarter" idx="10"/>
          </p:nvPr>
        </p:nvSpPr>
        <p:spPr>
          <a:xfrm>
            <a:off x="6553200" y="6356351"/>
            <a:ext cx="2133600" cy="365125"/>
          </a:xfrm>
        </p:spPr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fld id="{52DBC7B7-6C6E-4A78-BB22-97C82E38A5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4689099"/>
      </p:ext>
    </p:extLst>
  </p:cSld>
  <p:clrMapOvr>
    <a:masterClrMapping/>
  </p:clrMapOvr>
  <p:transition spd="med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8650" y="366186"/>
            <a:ext cx="7886700" cy="1325033"/>
          </a:xfrm>
          <a:prstGeom prst="rect">
            <a:avLst/>
          </a:prstGeo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0391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412464"/>
            <a:ext cx="8363938" cy="517064"/>
          </a:xfrm>
        </p:spPr>
        <p:txBody>
          <a:bodyPr/>
          <a:lstStyle>
            <a:lvl1pPr>
              <a:defRPr sz="2800" b="1"/>
            </a:lvl1pPr>
          </a:lstStyle>
          <a:p>
            <a:r>
              <a:rPr lang="en-US" altLang="zh-CN" smtClean="0"/>
              <a:t>Click to edit Master title style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304800" y="1631655"/>
            <a:ext cx="8363938" cy="2000548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0824957"/>
      </p:ext>
    </p:extLst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ss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236720" y="495489"/>
            <a:ext cx="7632701" cy="511499"/>
          </a:xfrm>
          <a:prstGeom prst="rect">
            <a:avLst/>
          </a:prstGeom>
        </p:spPr>
        <p:txBody>
          <a:bodyPr lIns="121944" tIns="60972" rIns="121944" bIns="60972"/>
          <a:lstStyle>
            <a:lvl1pPr>
              <a:defRPr sz="2399">
                <a:solidFill>
                  <a:srgbClr val="C00000"/>
                </a:solidFill>
                <a:latin typeface="Arial" pitchFamily="34" charset="0"/>
                <a:ea typeface="微软雅黑" pitchFamily="34" charset="-122"/>
                <a:cs typeface="Arial" pitchFamily="34" charset="0"/>
              </a:defRPr>
            </a:lvl1pPr>
          </a:lstStyle>
          <a:p>
            <a:r>
              <a:rPr lang="en-US" altLang="zh-TW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6082358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365248"/>
            <a:ext cx="7772400" cy="978408"/>
          </a:xfrm>
        </p:spPr>
        <p:txBody>
          <a:bodyPr anchor="b">
            <a:noAutofit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405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mtClean="0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352800"/>
            <a:ext cx="7772400" cy="877824"/>
          </a:xfrm>
        </p:spPr>
        <p:txBody>
          <a:bodyPr rtlCol="0"/>
          <a:lstStyle>
            <a:lvl1pPr marL="0" indent="0" algn="ctr" defTabSz="685800" rtl="0" eaLnBrk="1" latinLnBrk="0" hangingPunct="1">
              <a:spcBef>
                <a:spcPts val="225"/>
              </a:spcBef>
              <a:buFontTx/>
              <a:buNone/>
              <a:defRPr sz="1500" kern="1200">
                <a:solidFill>
                  <a:schemeClr val="tx1">
                    <a:tint val="75000"/>
                  </a:schemeClr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CN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A0DB67-F82D-460B-B4EB-BB566081A2A2}" type="datetimeFigureOut">
              <a:rPr lang="zh-HK" altLang="en-US"/>
              <a:pPr>
                <a:defRPr/>
              </a:pPr>
              <a:t>12/2/2018</a:t>
            </a:fld>
            <a:endParaRPr lang="zh-HK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HK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E58EA7-30D5-4931-B14B-7A84C8D8B9E6}" type="slidenum">
              <a:rPr lang="zh-HK" altLang="en-US"/>
              <a:pPr>
                <a:defRPr/>
              </a:pPr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664526002"/>
      </p:ext>
    </p:extLst>
  </p:cSld>
  <p:clrMapOvr>
    <a:masterClrMapping/>
  </p:clrMapOvr>
  <p:transition>
    <p:wip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6" y="1869145"/>
            <a:ext cx="7770813" cy="4257023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CDC23B-8D14-4BF0-A7B1-F9BEA1A88226}" type="datetimeFigureOut">
              <a:rPr lang="zh-HK" altLang="en-US"/>
              <a:pPr>
                <a:defRPr/>
              </a:pPr>
              <a:t>12/2/2018</a:t>
            </a:fld>
            <a:endParaRPr lang="zh-HK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HK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A9FA70-2E47-4DA9-87AF-0393E1764DD3}" type="slidenum">
              <a:rPr lang="zh-HK" altLang="en-US"/>
              <a:pPr>
                <a:defRPr/>
              </a:pPr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085093116"/>
      </p:ext>
    </p:extLst>
  </p:cSld>
  <p:clrMapOvr>
    <a:masterClrMapping/>
  </p:clrMapOvr>
  <p:transition>
    <p:wip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(带图片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267205"/>
            <a:ext cx="7772400" cy="977153"/>
          </a:xfrm>
        </p:spPr>
        <p:txBody>
          <a:bodyPr anchor="b">
            <a:noAutofit/>
          </a:bodyPr>
          <a:lstStyle>
            <a:lvl1pPr>
              <a:defRPr sz="4050"/>
            </a:lvl1pPr>
          </a:lstStyle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4" y="5257801"/>
            <a:ext cx="7770813" cy="874059"/>
          </a:xfrm>
        </p:spPr>
        <p:txBody>
          <a:bodyPr/>
          <a:lstStyle>
            <a:lvl1pPr marL="0" indent="0" algn="ctr">
              <a:spcBef>
                <a:spcPts val="225"/>
              </a:spcBef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CN" smtClean="0"/>
              <a:t>Click to edit Master subtitle style</a:t>
            </a:r>
            <a:endParaRPr dirty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 rot="21540000">
            <a:off x="2056201" y="424651"/>
            <a:ext cx="5031609" cy="337580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>
              <a:buFont typeface="Arial" pitchFamily="34" charset="0"/>
              <a:buNone/>
              <a:defRPr/>
            </a:lvl1pPr>
          </a:lstStyle>
          <a:p>
            <a:pPr lvl="0"/>
            <a:r>
              <a:rPr lang="en-US" altLang="zh-CN" noProof="0" smtClean="0"/>
              <a:t>Click icon to add picture</a:t>
            </a:r>
            <a:endParaRPr noProof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5F9230-DC2C-46FD-8084-578F8C35F3DE}" type="datetimeFigureOut">
              <a:rPr lang="zh-HK" altLang="en-US"/>
              <a:pPr>
                <a:defRPr/>
              </a:pPr>
              <a:t>12/2/2018</a:t>
            </a:fld>
            <a:endParaRPr lang="zh-HK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HK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0C315B-13AC-423B-8D8D-752EAF3CAE9B}" type="slidenum">
              <a:rPr lang="zh-HK" altLang="en-US"/>
              <a:pPr>
                <a:defRPr/>
              </a:pPr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90392519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6" y="990600"/>
            <a:ext cx="7770813" cy="1743075"/>
          </a:xfrm>
        </p:spPr>
        <p:txBody>
          <a:bodyPr anchor="b">
            <a:noAutofit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405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6" y="2756652"/>
            <a:ext cx="7770813" cy="1281953"/>
          </a:xfrm>
        </p:spPr>
        <p:txBody>
          <a:bodyPr rtlCol="0"/>
          <a:lstStyle>
            <a:lvl1pPr marL="0" indent="0" algn="ctr" defTabSz="685800" rtl="0" eaLnBrk="1" latinLnBrk="0" hangingPunct="1">
              <a:spcBef>
                <a:spcPts val="225"/>
              </a:spcBef>
              <a:buFontTx/>
              <a:buNone/>
              <a:defRPr sz="1500" kern="1200">
                <a:solidFill>
                  <a:schemeClr val="tx1">
                    <a:tint val="75000"/>
                  </a:schemeClr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AA8088-9BD4-4567-B728-F2BDF77E17A7}" type="datetimeFigureOut">
              <a:rPr lang="zh-HK" altLang="en-US"/>
              <a:pPr>
                <a:defRPr/>
              </a:pPr>
              <a:t>12/2/2018</a:t>
            </a:fld>
            <a:endParaRPr lang="zh-HK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HK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EF5438-DD38-4B1B-B516-139FE8F8F259}" type="slidenum">
              <a:rPr lang="zh-HK" altLang="en-US"/>
              <a:pPr>
                <a:defRPr/>
              </a:pPr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405695215"/>
      </p:ext>
    </p:extLst>
  </p:cSld>
  <p:clrMapOvr>
    <a:masterClrMapping/>
  </p:clrMapOvr>
  <p:transition>
    <p:wip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6" y="121029"/>
            <a:ext cx="7770813" cy="1429871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760544"/>
            <a:ext cx="3611880" cy="4365625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 marL="1799035" indent="-252413">
              <a:defRPr sz="1350"/>
            </a:lvl8pPr>
            <a:lvl9pPr marL="1799035" indent="-252413">
              <a:defRPr sz="135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44733" y="1760544"/>
            <a:ext cx="3611880" cy="4365625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500"/>
            </a:lvl3pPr>
            <a:lvl4pPr>
              <a:defRPr sz="1500"/>
            </a:lvl4pPr>
            <a:lvl5pPr>
              <a:defRPr sz="1500"/>
            </a:lvl5pPr>
            <a:lvl6pPr>
              <a:defRPr sz="1350"/>
            </a:lvl6pPr>
            <a:lvl7pPr>
              <a:defRPr sz="1350"/>
            </a:lvl7pPr>
            <a:lvl8pPr marL="1799035" indent="-252413">
              <a:defRPr sz="1350"/>
            </a:lvl8pPr>
            <a:lvl9pPr marL="1799035" indent="-252413">
              <a:defRPr sz="135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172D14-A848-4AB2-8FED-821F911BFE6A}" type="datetimeFigureOut">
              <a:rPr lang="zh-HK" altLang="en-US"/>
              <a:pPr>
                <a:defRPr/>
              </a:pPr>
              <a:t>12/2/2018</a:t>
            </a:fld>
            <a:endParaRPr lang="zh-HK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HK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D2F41-DF95-42EF-B20F-F53B426F95BB}" type="slidenum">
              <a:rPr lang="zh-HK" altLang="en-US"/>
              <a:pPr>
                <a:defRPr/>
              </a:pPr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00879678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logo-(Red)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486" y="-409575"/>
            <a:ext cx="3320653" cy="186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文字方塊 6"/>
          <p:cNvSpPr txBox="1">
            <a:spLocks noChangeArrowheads="1"/>
          </p:cNvSpPr>
          <p:nvPr/>
        </p:nvSpPr>
        <p:spPr bwMode="auto">
          <a:xfrm>
            <a:off x="627465" y="6307141"/>
            <a:ext cx="4604147" cy="286889"/>
          </a:xfrm>
          <a:prstGeom prst="rect">
            <a:avLst/>
          </a:prstGeom>
          <a:noFill/>
          <a:ln>
            <a:noFill/>
          </a:ln>
          <a:extLst/>
        </p:spPr>
        <p:txBody>
          <a:bodyPr lIns="44084" tIns="22042" rIns="44084" bIns="22042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kumimoji="0" lang="en-US" altLang="zh-CN" sz="1575">
                <a:solidFill>
                  <a:srgbClr val="00B0F0"/>
                </a:solidFill>
                <a:latin typeface="Cooper Black" panose="0208090404030B020404" pitchFamily="18" charset="0"/>
                <a:ea typeface="Microsoft JhengHei" panose="020B0604030504040204" pitchFamily="34" charset="-120"/>
              </a:rPr>
              <a:t>Innovation</a:t>
            </a:r>
            <a:r>
              <a:rPr kumimoji="0" lang="en-US" altLang="zh-CN" sz="1575">
                <a:solidFill>
                  <a:srgbClr val="FFFFFF"/>
                </a:solidFill>
                <a:latin typeface="Cooper Black" panose="0208090404030B020404" pitchFamily="18" charset="0"/>
                <a:ea typeface="Microsoft JhengHei" panose="020B0604030504040204" pitchFamily="34" charset="-120"/>
              </a:rPr>
              <a:t> </a:t>
            </a:r>
            <a:r>
              <a:rPr kumimoji="0" lang="en-US" altLang="zh-CN" sz="1575">
                <a:solidFill>
                  <a:srgbClr val="A6A6A6"/>
                </a:solidFill>
                <a:latin typeface="Cooper Black" panose="0208090404030B020404" pitchFamily="18" charset="0"/>
                <a:ea typeface="Microsoft JhengHei" panose="020B0604030504040204" pitchFamily="34" charset="-120"/>
              </a:rPr>
              <a:t>• </a:t>
            </a:r>
            <a:r>
              <a:rPr kumimoji="0" lang="en-US" altLang="zh-CN" sz="1575">
                <a:solidFill>
                  <a:srgbClr val="FFC000"/>
                </a:solidFill>
                <a:latin typeface="Cooper Black" panose="0208090404030B020404" pitchFamily="18" charset="0"/>
                <a:ea typeface="Microsoft JhengHei" panose="020B0604030504040204" pitchFamily="34" charset="-120"/>
              </a:rPr>
              <a:t>Simplicity</a:t>
            </a:r>
            <a:r>
              <a:rPr kumimoji="0" lang="en-US" altLang="zh-CN" sz="1575">
                <a:solidFill>
                  <a:srgbClr val="FFFFFF"/>
                </a:solidFill>
                <a:latin typeface="Cooper Black" panose="0208090404030B020404" pitchFamily="18" charset="0"/>
                <a:ea typeface="Microsoft JhengHei" panose="020B0604030504040204" pitchFamily="34" charset="-120"/>
              </a:rPr>
              <a:t> </a:t>
            </a:r>
            <a:r>
              <a:rPr kumimoji="0" lang="en-US" altLang="zh-CN" sz="1575">
                <a:solidFill>
                  <a:srgbClr val="A6A6A6"/>
                </a:solidFill>
                <a:latin typeface="Cooper Black" panose="0208090404030B020404" pitchFamily="18" charset="0"/>
                <a:ea typeface="Microsoft JhengHei" panose="020B0604030504040204" pitchFamily="34" charset="-120"/>
              </a:rPr>
              <a:t>•</a:t>
            </a:r>
            <a:r>
              <a:rPr kumimoji="0" lang="en-US" altLang="zh-CN" sz="1575">
                <a:solidFill>
                  <a:srgbClr val="FFFFFF"/>
                </a:solidFill>
                <a:latin typeface="Cooper Black" panose="0208090404030B020404" pitchFamily="18" charset="0"/>
                <a:ea typeface="Microsoft JhengHei" panose="020B0604030504040204" pitchFamily="34" charset="-120"/>
              </a:rPr>
              <a:t> </a:t>
            </a:r>
            <a:r>
              <a:rPr kumimoji="0" lang="en-US" altLang="zh-CN" sz="1575">
                <a:solidFill>
                  <a:srgbClr val="FF3399"/>
                </a:solidFill>
                <a:latin typeface="Cooper Black" panose="0208090404030B020404" pitchFamily="18" charset="0"/>
                <a:ea typeface="Microsoft JhengHei" panose="020B0604030504040204" pitchFamily="34" charset="-120"/>
              </a:rPr>
              <a:t>Experience</a:t>
            </a:r>
          </a:p>
        </p:txBody>
      </p:sp>
      <p:cxnSp>
        <p:nvCxnSpPr>
          <p:cNvPr id="9" name="Straight Connector 10"/>
          <p:cNvCxnSpPr/>
          <p:nvPr/>
        </p:nvCxnSpPr>
        <p:spPr>
          <a:xfrm>
            <a:off x="785813" y="2192341"/>
            <a:ext cx="3429000" cy="1587"/>
          </a:xfrm>
          <a:prstGeom prst="line">
            <a:avLst/>
          </a:prstGeom>
          <a:ln>
            <a:solidFill>
              <a:srgbClr val="FFFFFF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15"/>
          <p:cNvCxnSpPr/>
          <p:nvPr/>
        </p:nvCxnSpPr>
        <p:spPr>
          <a:xfrm>
            <a:off x="4937522" y="2192341"/>
            <a:ext cx="3429000" cy="1587"/>
          </a:xfrm>
          <a:prstGeom prst="line">
            <a:avLst/>
          </a:prstGeom>
          <a:ln>
            <a:solidFill>
              <a:srgbClr val="FFFFFF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圖片 14" descr="畫面剪輯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2726" y="6126167"/>
            <a:ext cx="2568179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6" y="121029"/>
            <a:ext cx="7770813" cy="1429871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50894"/>
            <a:ext cx="3611880" cy="614083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1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438401"/>
            <a:ext cx="3611880" cy="3687763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  <a:lvl6pPr>
              <a:defRPr sz="1200"/>
            </a:lvl6pPr>
            <a:lvl7pPr>
              <a:defRPr sz="1200"/>
            </a:lvl7pPr>
            <a:lvl8pPr marL="1799035" indent="-252413">
              <a:defRPr sz="1200"/>
            </a:lvl8pPr>
            <a:lvl9pPr marL="1799035" indent="-252413">
              <a:defRPr sz="12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45526" y="1550894"/>
            <a:ext cx="3611880" cy="614083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1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45526" y="2438401"/>
            <a:ext cx="3611880" cy="3687763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  <a:lvl6pPr>
              <a:defRPr sz="1200"/>
            </a:lvl6pPr>
            <a:lvl7pPr>
              <a:defRPr sz="1200"/>
            </a:lvl7pPr>
            <a:lvl8pPr marL="1799035" indent="-252413">
              <a:defRPr sz="1200"/>
            </a:lvl8pPr>
            <a:lvl9pPr marL="1799035" indent="-252413">
              <a:defRPr sz="12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dirty="0"/>
          </a:p>
        </p:txBody>
      </p:sp>
      <p:sp>
        <p:nvSpPr>
          <p:cNvPr id="12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A5EE45-1ABF-4CC5-B0FB-058046464D0E}" type="datetimeFigureOut">
              <a:rPr lang="zh-HK" altLang="en-US"/>
              <a:pPr>
                <a:defRPr/>
              </a:pPr>
              <a:t>12/2/2018</a:t>
            </a:fld>
            <a:endParaRPr lang="zh-HK" altLang="en-US"/>
          </a:p>
        </p:txBody>
      </p:sp>
      <p:sp>
        <p:nvSpPr>
          <p:cNvPr id="13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HK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4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73AE72-0E70-43BA-AF62-241D1ACF8CF1}" type="slidenum">
              <a:rPr lang="zh-HK" altLang="en-US"/>
              <a:pPr>
                <a:defRPr/>
              </a:pPr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912084069"/>
      </p:ext>
    </p:extLst>
  </p:cSld>
  <p:clrMapOvr>
    <a:masterClrMapping/>
  </p:clrMapOvr>
  <p:transition>
    <p:wip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92F0B7-82D6-442F-9DEA-492E1612CB72}" type="datetimeFigureOut">
              <a:rPr lang="zh-HK" altLang="en-US"/>
              <a:pPr>
                <a:defRPr/>
              </a:pPr>
              <a:t>12/2/2018</a:t>
            </a:fld>
            <a:endParaRPr lang="zh-HK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HK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5A49A-37D4-4DCB-952E-0206C8B66A74}" type="slidenum">
              <a:rPr lang="zh-HK" altLang="en-US"/>
              <a:pPr>
                <a:defRPr/>
              </a:pPr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7123411"/>
      </p:ext>
    </p:extLst>
  </p:cSld>
  <p:clrMapOvr>
    <a:masterClrMapping/>
  </p:clrMapOvr>
  <p:transition>
    <p:wip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AF91EF-8280-4218-A8BD-4E2013ABD404}" type="datetimeFigureOut">
              <a:rPr lang="zh-HK" altLang="en-US"/>
              <a:pPr>
                <a:defRPr/>
              </a:pPr>
              <a:t>12/2/2018</a:t>
            </a:fld>
            <a:endParaRPr lang="zh-HK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HK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08DC4-1156-489E-9B8B-613C7EB64992}" type="slidenum">
              <a:rPr lang="zh-HK" altLang="en-US"/>
              <a:pPr>
                <a:defRPr/>
              </a:pPr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305424663"/>
      </p:ext>
    </p:extLst>
  </p:cSld>
  <p:clrMapOvr>
    <a:masterClrMapping/>
  </p:clrMapOvr>
  <p:transition>
    <p:wip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8905" y="971549"/>
            <a:ext cx="3657600" cy="1162051"/>
          </a:xfrm>
        </p:spPr>
        <p:txBody>
          <a:bodyPr anchor="b">
            <a:noAutofit/>
          </a:bodyPr>
          <a:lstStyle>
            <a:lvl1pPr algn="l">
              <a:defRPr sz="2700" b="0"/>
            </a:lvl1pPr>
          </a:lstStyle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457201"/>
            <a:ext cx="3657600" cy="5668963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 marL="1799035" indent="-252413">
              <a:defRPr sz="1350"/>
            </a:lvl8pPr>
            <a:lvl9pPr marL="1799035" indent="-252413">
              <a:defRPr sz="135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8905" y="2133601"/>
            <a:ext cx="3657600" cy="3581400"/>
          </a:xfrm>
        </p:spPr>
        <p:txBody>
          <a:bodyPr/>
          <a:lstStyle>
            <a:lvl1pPr marL="0" indent="0">
              <a:spcBef>
                <a:spcPts val="750"/>
              </a:spcBef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2F68CD-96D1-4D9E-A7B0-879DF02ED069}" type="datetimeFigureOut">
              <a:rPr lang="zh-HK" altLang="en-US"/>
              <a:pPr>
                <a:defRPr/>
              </a:pPr>
              <a:t>12/2/2018</a:t>
            </a:fld>
            <a:endParaRPr lang="zh-HK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HK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7F899E-42E7-4DAC-9FCC-E2984FACBA56}" type="slidenum">
              <a:rPr lang="zh-HK" altLang="en-US"/>
              <a:pPr>
                <a:defRPr/>
              </a:pPr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372335744"/>
      </p:ext>
    </p:extLst>
  </p:cSld>
  <p:clrMapOvr>
    <a:masterClrMapping/>
  </p:clrMapOvr>
  <p:transition>
    <p:wip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5082" y="969264"/>
            <a:ext cx="3657600" cy="1161288"/>
          </a:xfrm>
        </p:spPr>
        <p:txBody>
          <a:bodyPr anchor="b">
            <a:noAutofit/>
          </a:bodyPr>
          <a:lstStyle>
            <a:lvl1pPr algn="l">
              <a:defRPr sz="2700" b="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63388" y="510991"/>
            <a:ext cx="3657600" cy="5553636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257175" indent="-257175" algn="l" defTabSz="685800" rtl="0" eaLnBrk="1" latinLnBrk="0" hangingPunct="1">
              <a:spcBef>
                <a:spcPts val="1500"/>
              </a:spcBef>
              <a:buFont typeface="Arial" pitchFamily="34" charset="0"/>
              <a:buNone/>
              <a:defRPr sz="165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altLang="zh-CN" noProof="0" smtClean="0"/>
              <a:t>Click icon to add picture</a:t>
            </a:r>
            <a:endParaRPr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99853" y="2130552"/>
            <a:ext cx="3657600" cy="3584448"/>
          </a:xfrm>
        </p:spPr>
        <p:txBody>
          <a:bodyPr rtlCol="0"/>
          <a:lstStyle>
            <a:lvl1pPr marL="0" indent="0">
              <a:spcBef>
                <a:spcPts val="750"/>
              </a:spcBef>
              <a:buNone/>
              <a:defRPr sz="135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BBF75D-0999-4ED1-AAE1-469373AF6930}" type="datetimeFigureOut">
              <a:rPr lang="zh-HK" altLang="en-US"/>
              <a:pPr>
                <a:defRPr/>
              </a:pPr>
              <a:t>12/2/2018</a:t>
            </a:fld>
            <a:endParaRPr lang="zh-HK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HK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049544-FC3F-48C3-8903-F4740DB223C1}" type="slidenum">
              <a:rPr lang="zh-HK" altLang="en-US"/>
              <a:pPr>
                <a:defRPr/>
              </a:pPr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933535797"/>
      </p:ext>
    </p:extLst>
  </p:cSld>
  <p:clrMapOvr>
    <a:masterClrMapping/>
  </p:clrMapOvr>
  <p:transition>
    <p:wip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(位于标题上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51376"/>
            <a:ext cx="7776882" cy="1014984"/>
          </a:xfrm>
        </p:spPr>
        <p:txBody>
          <a:bodyPr anchor="b">
            <a:noAutofit/>
          </a:bodyPr>
          <a:lstStyle>
            <a:lvl1pPr algn="ctr">
              <a:defRPr sz="2700" b="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457204"/>
            <a:ext cx="5486400" cy="3644153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257175" indent="-257175" algn="l" defTabSz="685800" rtl="0" eaLnBrk="1" latinLnBrk="0" hangingPunct="1">
              <a:spcBef>
                <a:spcPts val="1500"/>
              </a:spcBef>
              <a:buFont typeface="Arial" pitchFamily="34" charset="0"/>
              <a:buNone/>
              <a:defRPr sz="165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altLang="zh-CN" noProof="0" smtClean="0"/>
              <a:t>Click icon to add picture</a:t>
            </a:r>
            <a:endParaRPr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571" y="5181601"/>
            <a:ext cx="7776882" cy="950259"/>
          </a:xfrm>
        </p:spPr>
        <p:txBody>
          <a:bodyPr rtlCol="0"/>
          <a:lstStyle>
            <a:lvl1pPr marL="0" indent="0" algn="ctr">
              <a:spcBef>
                <a:spcPts val="225"/>
              </a:spcBef>
              <a:buNone/>
              <a:defRPr sz="135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F9F305-87B6-4430-8B19-56D7FD69DA59}" type="datetimeFigureOut">
              <a:rPr lang="zh-HK" altLang="en-US"/>
              <a:pPr>
                <a:defRPr/>
              </a:pPr>
              <a:t>12/2/2018</a:t>
            </a:fld>
            <a:endParaRPr lang="zh-HK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HK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613EF7-B30F-4BA2-9921-6FEA02E0E01E}" type="slidenum">
              <a:rPr lang="zh-HK" altLang="en-US"/>
              <a:pPr>
                <a:defRPr/>
              </a:pPr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85245018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情节提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55145"/>
            <a:ext cx="7776882" cy="1013011"/>
          </a:xfrm>
        </p:spPr>
        <p:txBody>
          <a:bodyPr anchor="b">
            <a:noAutofit/>
          </a:bodyPr>
          <a:lstStyle>
            <a:lvl1pPr algn="ctr">
              <a:defRPr sz="2700" b="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457200"/>
            <a:ext cx="2331720" cy="164592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257175" indent="-257175" algn="l" defTabSz="685800" rtl="0" eaLnBrk="1" latinLnBrk="0" hangingPunct="1">
              <a:spcBef>
                <a:spcPts val="1500"/>
              </a:spcBef>
              <a:buFont typeface="Arial" pitchFamily="34" charset="0"/>
              <a:buNone/>
              <a:defRPr sz="165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altLang="zh-CN" noProof="0" smtClean="0"/>
              <a:t>Click icon to add picture</a:t>
            </a:r>
            <a:endParaRPr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571" y="5181601"/>
            <a:ext cx="7776882" cy="950259"/>
          </a:xfrm>
        </p:spPr>
        <p:txBody>
          <a:bodyPr rtlCol="0"/>
          <a:lstStyle>
            <a:lvl1pPr marL="0" indent="0" algn="ctr">
              <a:spcBef>
                <a:spcPts val="225"/>
              </a:spcBef>
              <a:buNone/>
              <a:defRPr sz="135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idx="13"/>
          </p:nvPr>
        </p:nvSpPr>
        <p:spPr>
          <a:xfrm>
            <a:off x="685800" y="2455433"/>
            <a:ext cx="2331720" cy="164592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257175" indent="-257175" algn="l" defTabSz="685800" rtl="0" eaLnBrk="1" latinLnBrk="0" hangingPunct="1">
              <a:spcBef>
                <a:spcPts val="1500"/>
              </a:spcBef>
              <a:buFont typeface="Arial" pitchFamily="34" charset="0"/>
              <a:buNone/>
              <a:defRPr sz="165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altLang="zh-CN" noProof="0" smtClean="0"/>
              <a:t>Click icon to add picture</a:t>
            </a:r>
            <a:endParaRPr noProof="0"/>
          </a:p>
        </p:txBody>
      </p:sp>
      <p:sp>
        <p:nvSpPr>
          <p:cNvPr id="16" name="Picture Placeholder 2"/>
          <p:cNvSpPr>
            <a:spLocks noGrp="1"/>
          </p:cNvSpPr>
          <p:nvPr>
            <p:ph type="pic" idx="14"/>
          </p:nvPr>
        </p:nvSpPr>
        <p:spPr>
          <a:xfrm>
            <a:off x="3412490" y="457200"/>
            <a:ext cx="2331720" cy="164592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257175" indent="-257175" algn="l" defTabSz="685800" rtl="0" eaLnBrk="1" latinLnBrk="0" hangingPunct="1">
              <a:spcBef>
                <a:spcPts val="1500"/>
              </a:spcBef>
              <a:buFont typeface="Arial" pitchFamily="34" charset="0"/>
              <a:buNone/>
              <a:defRPr sz="165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altLang="zh-CN" noProof="0" smtClean="0"/>
              <a:t>Click icon to add picture</a:t>
            </a:r>
            <a:endParaRPr noProof="0"/>
          </a:p>
        </p:txBody>
      </p:sp>
      <p:sp>
        <p:nvSpPr>
          <p:cNvPr id="17" name="Picture Placeholder 2"/>
          <p:cNvSpPr>
            <a:spLocks noGrp="1"/>
          </p:cNvSpPr>
          <p:nvPr>
            <p:ph type="pic" idx="15"/>
          </p:nvPr>
        </p:nvSpPr>
        <p:spPr>
          <a:xfrm>
            <a:off x="3412490" y="2455433"/>
            <a:ext cx="2331720" cy="164592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257175" indent="-257175" algn="l" defTabSz="685800" rtl="0" eaLnBrk="1" latinLnBrk="0" hangingPunct="1">
              <a:spcBef>
                <a:spcPts val="1500"/>
              </a:spcBef>
              <a:buFont typeface="Arial" pitchFamily="34" charset="0"/>
              <a:buNone/>
              <a:defRPr sz="165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altLang="zh-CN" noProof="0" smtClean="0"/>
              <a:t>Click icon to add picture</a:t>
            </a:r>
            <a:endParaRPr noProof="0"/>
          </a:p>
        </p:txBody>
      </p:sp>
      <p:sp>
        <p:nvSpPr>
          <p:cNvPr id="18" name="Picture Placeholder 2"/>
          <p:cNvSpPr>
            <a:spLocks noGrp="1"/>
          </p:cNvSpPr>
          <p:nvPr>
            <p:ph type="pic" idx="16"/>
          </p:nvPr>
        </p:nvSpPr>
        <p:spPr>
          <a:xfrm>
            <a:off x="6139180" y="457200"/>
            <a:ext cx="2331720" cy="164592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257175" indent="-257175" algn="l" defTabSz="685800" rtl="0" eaLnBrk="1" latinLnBrk="0" hangingPunct="1">
              <a:spcBef>
                <a:spcPts val="1500"/>
              </a:spcBef>
              <a:buFont typeface="Arial" pitchFamily="34" charset="0"/>
              <a:buNone/>
              <a:defRPr sz="165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altLang="zh-CN" noProof="0" smtClean="0"/>
              <a:t>Click icon to add picture</a:t>
            </a:r>
            <a:endParaRPr noProof="0"/>
          </a:p>
        </p:txBody>
      </p:sp>
      <p:sp>
        <p:nvSpPr>
          <p:cNvPr id="19" name="Picture Placeholder 2"/>
          <p:cNvSpPr>
            <a:spLocks noGrp="1"/>
          </p:cNvSpPr>
          <p:nvPr>
            <p:ph type="pic" idx="17"/>
          </p:nvPr>
        </p:nvSpPr>
        <p:spPr>
          <a:xfrm>
            <a:off x="6139180" y="2455433"/>
            <a:ext cx="2331720" cy="164592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257175" indent="-257175" algn="l" defTabSz="685800" rtl="0" eaLnBrk="1" latinLnBrk="0" hangingPunct="1">
              <a:spcBef>
                <a:spcPts val="1500"/>
              </a:spcBef>
              <a:buFont typeface="Arial" pitchFamily="34" charset="0"/>
              <a:buNone/>
              <a:defRPr sz="165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altLang="zh-CN" noProof="0" smtClean="0"/>
              <a:t>Click icon to add picture</a:t>
            </a:r>
            <a:endParaRPr noProof="0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C561DB-578C-485F-AFDD-54A085023880}" type="datetimeFigureOut">
              <a:rPr lang="zh-HK" altLang="en-US"/>
              <a:pPr>
                <a:defRPr/>
              </a:pPr>
              <a:t>12/2/2018</a:t>
            </a:fld>
            <a:endParaRPr lang="zh-HK" altLang="en-US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HK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284907-B229-46A1-A462-8D5A09992625}" type="slidenum">
              <a:rPr lang="zh-HK" altLang="en-US"/>
              <a:pPr>
                <a:defRPr/>
              </a:pPr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48345348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0E8B66-FC6C-4EAA-B85C-E5228D2DD6E7}" type="datetimeFigureOut">
              <a:rPr lang="zh-HK" altLang="en-US"/>
              <a:pPr>
                <a:defRPr/>
              </a:pPr>
              <a:t>12/2/2018</a:t>
            </a:fld>
            <a:endParaRPr lang="zh-HK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HK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A03BE8-BA46-49BD-AE47-8388583A626E}" type="slidenum">
              <a:rPr lang="zh-HK" altLang="en-US"/>
              <a:pPr>
                <a:defRPr/>
              </a:pPr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84928340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533401"/>
            <a:ext cx="1600200" cy="5592763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533401"/>
            <a:ext cx="6019800" cy="5592763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965E07-69AC-4996-B53A-C5F1F645597B}" type="datetimeFigureOut">
              <a:rPr lang="zh-HK" altLang="en-US"/>
              <a:pPr>
                <a:defRPr/>
              </a:pPr>
              <a:t>12/2/2018</a:t>
            </a:fld>
            <a:endParaRPr lang="zh-HK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HK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7F2ABE-CD9D-4623-9CD4-082A2843EF94}" type="slidenum">
              <a:rPr lang="zh-HK" altLang="en-US"/>
              <a:pPr>
                <a:defRPr/>
              </a:pPr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04110381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4"/>
            <a:ext cx="1500188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>
          <a:xfrm>
            <a:off x="500068" y="1500189"/>
            <a:ext cx="8143875" cy="4714875"/>
          </a:xfrm>
        </p:spPr>
        <p:txBody>
          <a:bodyPr/>
          <a:lstStyle>
            <a:lvl2pPr marL="557213" marR="0" indent="-214313" algn="l" defTabSz="6858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65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2pPr>
            <a:lvl3pPr algn="l">
              <a:buNone/>
              <a:defRPr sz="135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3pPr>
            <a:lvl4pPr>
              <a:defRPr sz="135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4pPr>
            <a:lvl5pPr>
              <a:defRPr sz="135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5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151885587"/>
      </p:ext>
    </p:extLst>
  </p:cSld>
  <p:clrMapOvr>
    <a:masterClrMapping/>
  </p:clrMapOvr>
  <p:transition spd="med"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内容占位符 21"/>
          <p:cNvSpPr>
            <a:spLocks noGrp="1"/>
          </p:cNvSpPr>
          <p:nvPr>
            <p:ph sz="quarter" idx="16"/>
          </p:nvPr>
        </p:nvSpPr>
        <p:spPr>
          <a:xfrm>
            <a:off x="571474" y="1142984"/>
            <a:ext cx="8001056" cy="5072099"/>
          </a:xfrm>
          <a:prstGeom prst="rect">
            <a:avLst/>
          </a:prstGeom>
        </p:spPr>
        <p:txBody>
          <a:bodyPr lIns="91438" tIns="45719" rIns="91438" bIns="45719"/>
          <a:lstStyle>
            <a:lvl1pPr marL="0" indent="0">
              <a:buNone/>
              <a:defRPr sz="1125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8" name="文本占位符 7"/>
          <p:cNvSpPr>
            <a:spLocks noGrp="1"/>
          </p:cNvSpPr>
          <p:nvPr>
            <p:ph type="body" sz="quarter" idx="17"/>
          </p:nvPr>
        </p:nvSpPr>
        <p:spPr>
          <a:xfrm>
            <a:off x="500068" y="214298"/>
            <a:ext cx="8143875" cy="500063"/>
          </a:xfrm>
          <a:prstGeom prst="rect">
            <a:avLst/>
          </a:prstGeom>
        </p:spPr>
        <p:txBody>
          <a:bodyPr lIns="91438" tIns="45719" rIns="91438" bIns="45719"/>
          <a:lstStyle>
            <a:lvl1pPr>
              <a:buNone/>
              <a:defRPr sz="2025" b="0">
                <a:latin typeface="微软雅黑" pitchFamily="34" charset="-122"/>
                <a:ea typeface="微软雅黑" pitchFamily="34" charset="-122"/>
              </a:defRPr>
            </a:lvl1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日期占位符 2"/>
          <p:cNvSpPr>
            <a:spLocks noGrp="1"/>
          </p:cNvSpPr>
          <p:nvPr>
            <p:ph type="dt" sz="half" idx="18"/>
          </p:nvPr>
        </p:nvSpPr>
        <p:spPr>
          <a:xfrm>
            <a:off x="6875860" y="6391276"/>
            <a:ext cx="2133600" cy="365125"/>
          </a:xfrm>
        </p:spPr>
        <p:txBody>
          <a:bodyPr lIns="91438" tIns="45719" rIns="91438" bIns="45719"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CD19E98B-E7E2-47D9-B318-1399D137923B}" type="datetime1">
              <a:rPr lang="zh-CN" altLang="en-US"/>
              <a:pPr>
                <a:defRPr/>
              </a:pPr>
              <a:t>2018/2/12</a:t>
            </a:fld>
            <a:endParaRPr lang="zh-CN" altLang="en-US"/>
          </a:p>
        </p:txBody>
      </p:sp>
      <p:sp>
        <p:nvSpPr>
          <p:cNvPr id="5" name="页脚占位符 3"/>
          <p:cNvSpPr>
            <a:spLocks noGrp="1"/>
          </p:cNvSpPr>
          <p:nvPr>
            <p:ph type="ftr" sz="quarter" idx="19"/>
          </p:nvPr>
        </p:nvSpPr>
        <p:spPr>
          <a:xfrm>
            <a:off x="657225" y="6415088"/>
            <a:ext cx="2895600" cy="365125"/>
          </a:xfrm>
        </p:spPr>
        <p:txBody>
          <a:bodyPr lIns="91438" tIns="45719" rIns="91438" bIns="45719"/>
          <a:lstStyle>
            <a:lvl1pPr algn="l">
              <a:defRPr>
                <a:solidFill>
                  <a:prstClr val="black">
                    <a:tint val="7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r>
              <a:rPr lang="en-US" altLang="zh-CN"/>
              <a:t>|  www.ruijienetworks.com</a:t>
            </a:r>
            <a:endParaRPr lang="zh-CN" altLang="en-US"/>
          </a:p>
        </p:txBody>
      </p:sp>
      <p:sp>
        <p:nvSpPr>
          <p:cNvPr id="6" name="灯片编号占位符 4"/>
          <p:cNvSpPr>
            <a:spLocks noGrp="1"/>
          </p:cNvSpPr>
          <p:nvPr>
            <p:ph type="sldNum" sz="quarter" idx="20"/>
          </p:nvPr>
        </p:nvSpPr>
        <p:spPr>
          <a:xfrm>
            <a:off x="-1381125" y="6419852"/>
            <a:ext cx="2133600" cy="365125"/>
          </a:xfrm>
        </p:spPr>
        <p:txBody>
          <a:bodyPr lIns="91438" tIns="45719" rIns="91438" bIns="45719"/>
          <a:lstStyle>
            <a:lvl1pPr>
              <a:defRPr sz="1125"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B6A6B539-4B7B-4AB5-B1A3-C175FF3710AD}" type="slidenum">
              <a:rPr lang="zh-CN" altLang="en-US"/>
              <a:pPr>
                <a:defRPr/>
              </a:pPr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7240857"/>
      </p:ext>
    </p:extLst>
  </p:cSld>
  <p:clrMapOvr>
    <a:masterClrMapping/>
  </p:clrMapOvr>
  <p:transition spd="med"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占位符 6"/>
          <p:cNvSpPr>
            <a:spLocks noGrp="1"/>
          </p:cNvSpPr>
          <p:nvPr>
            <p:ph type="title"/>
          </p:nvPr>
        </p:nvSpPr>
        <p:spPr bwMode="auto">
          <a:xfrm>
            <a:off x="762000" y="381000"/>
            <a:ext cx="7924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lvl="0"/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7" name="内容占位符 2"/>
          <p:cNvSpPr>
            <a:spLocks noGrp="1"/>
          </p:cNvSpPr>
          <p:nvPr>
            <p:ph idx="1"/>
          </p:nvPr>
        </p:nvSpPr>
        <p:spPr>
          <a:xfrm>
            <a:off x="762006" y="1268413"/>
            <a:ext cx="7915275" cy="4897437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 dirty="0"/>
          </a:p>
        </p:txBody>
      </p:sp>
      <p:sp>
        <p:nvSpPr>
          <p:cNvPr id="4" name="灯片编号占位符 7"/>
          <p:cNvSpPr>
            <a:spLocks noGrp="1"/>
          </p:cNvSpPr>
          <p:nvPr>
            <p:ph type="sldNum" sz="quarter" idx="10"/>
          </p:nvPr>
        </p:nvSpPr>
        <p:spPr>
          <a:xfrm>
            <a:off x="6553200" y="6356352"/>
            <a:ext cx="2133600" cy="365125"/>
          </a:xfrm>
        </p:spPr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r>
              <a:rPr lang="en-US" altLang="zh-CN"/>
              <a:t>Page</a:t>
            </a:r>
            <a:fld id="{F686635B-DCD3-475E-B30C-87DDBB8621A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0773657"/>
      </p:ext>
    </p:extLst>
  </p:cSld>
  <p:clrMapOvr>
    <a:masterClrMapping/>
  </p:clrMapOvr>
  <p:transition spd="med"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8650" y="366189"/>
            <a:ext cx="7886700" cy="1325033"/>
          </a:xfrm>
          <a:prstGeom prst="rect">
            <a:avLst/>
          </a:prstGeo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358338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412464"/>
            <a:ext cx="8363938" cy="517064"/>
          </a:xfrm>
        </p:spPr>
        <p:txBody>
          <a:bodyPr/>
          <a:lstStyle>
            <a:lvl1pPr>
              <a:defRPr sz="2800" b="1"/>
            </a:lvl1pPr>
          </a:lstStyle>
          <a:p>
            <a:r>
              <a:rPr lang="en-US" altLang="zh-CN" smtClean="0"/>
              <a:t>Click to edit Master title style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304800" y="1631655"/>
            <a:ext cx="8363938" cy="2000548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9370547"/>
      </p:ext>
    </p:extLst>
  </p:cSld>
  <p:clrMapOvr>
    <a:masterClrMapping/>
  </p:clrMapOvr>
  <p:transition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ss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236721" y="495489"/>
            <a:ext cx="7632701" cy="511499"/>
          </a:xfrm>
          <a:prstGeom prst="rect">
            <a:avLst/>
          </a:prstGeom>
        </p:spPr>
        <p:txBody>
          <a:bodyPr lIns="121944" tIns="60972" rIns="121944" bIns="60972"/>
          <a:lstStyle>
            <a:lvl1pPr>
              <a:defRPr sz="2399">
                <a:solidFill>
                  <a:srgbClr val="C00000"/>
                </a:solidFill>
                <a:latin typeface="Arial" pitchFamily="34" charset="0"/>
                <a:ea typeface="微软雅黑" pitchFamily="34" charset="-122"/>
                <a:cs typeface="Arial" pitchFamily="34" charset="0"/>
              </a:defRPr>
            </a:lvl1pPr>
          </a:lstStyle>
          <a:p>
            <a:r>
              <a:rPr lang="en-US" altLang="zh-TW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4284099"/>
      </p:ext>
    </p:extLst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365248"/>
            <a:ext cx="7772400" cy="978408"/>
          </a:xfrm>
        </p:spPr>
        <p:txBody>
          <a:bodyPr anchor="b">
            <a:noAutofit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405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mtClean="0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352800"/>
            <a:ext cx="7772400" cy="877824"/>
          </a:xfrm>
        </p:spPr>
        <p:txBody>
          <a:bodyPr rtlCol="0"/>
          <a:lstStyle>
            <a:lvl1pPr marL="0" indent="0" algn="ctr" defTabSz="685800" rtl="0" eaLnBrk="1" latinLnBrk="0" hangingPunct="1">
              <a:spcBef>
                <a:spcPts val="225"/>
              </a:spcBef>
              <a:buFontTx/>
              <a:buNone/>
              <a:defRPr sz="1500" kern="1200">
                <a:solidFill>
                  <a:schemeClr val="tx1">
                    <a:tint val="75000"/>
                  </a:schemeClr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CN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A0DB67-F82D-460B-B4EB-BB566081A2A2}" type="datetimeFigureOut">
              <a:rPr lang="zh-HK" altLang="en-US"/>
              <a:pPr>
                <a:defRPr/>
              </a:pPr>
              <a:t>12/2/2018</a:t>
            </a:fld>
            <a:endParaRPr lang="zh-HK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HK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E58EA7-30D5-4931-B14B-7A84C8D8B9E6}" type="slidenum">
              <a:rPr lang="zh-HK" altLang="en-US"/>
              <a:pPr>
                <a:defRPr/>
              </a:pPr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887596757"/>
      </p:ext>
    </p:extLst>
  </p:cSld>
  <p:clrMapOvr>
    <a:masterClrMapping/>
  </p:clrMapOvr>
  <p:transition>
    <p:wip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8" y="1869146"/>
            <a:ext cx="7770813" cy="4257023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CDC23B-8D14-4BF0-A7B1-F9BEA1A88226}" type="datetimeFigureOut">
              <a:rPr lang="zh-HK" altLang="en-US"/>
              <a:pPr>
                <a:defRPr/>
              </a:pPr>
              <a:t>12/2/2018</a:t>
            </a:fld>
            <a:endParaRPr lang="zh-HK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HK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A9FA70-2E47-4DA9-87AF-0393E1764DD3}" type="slidenum">
              <a:rPr lang="zh-HK" altLang="en-US"/>
              <a:pPr>
                <a:defRPr/>
              </a:pPr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548719509"/>
      </p:ext>
    </p:extLst>
  </p:cSld>
  <p:clrMapOvr>
    <a:masterClrMapping/>
  </p:clrMapOvr>
  <p:transition>
    <p:wip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(带图片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267206"/>
            <a:ext cx="7772400" cy="977153"/>
          </a:xfrm>
        </p:spPr>
        <p:txBody>
          <a:bodyPr anchor="b">
            <a:noAutofit/>
          </a:bodyPr>
          <a:lstStyle>
            <a:lvl1pPr>
              <a:defRPr sz="4050"/>
            </a:lvl1pPr>
          </a:lstStyle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6" y="5257801"/>
            <a:ext cx="7770813" cy="874059"/>
          </a:xfrm>
        </p:spPr>
        <p:txBody>
          <a:bodyPr/>
          <a:lstStyle>
            <a:lvl1pPr marL="0" indent="0" algn="ctr">
              <a:spcBef>
                <a:spcPts val="225"/>
              </a:spcBef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CN" smtClean="0"/>
              <a:t>Click to edit Master subtitle style</a:t>
            </a:r>
            <a:endParaRPr dirty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 rot="21540000">
            <a:off x="2056203" y="424651"/>
            <a:ext cx="5031609" cy="337580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>
              <a:buFont typeface="Arial" pitchFamily="34" charset="0"/>
              <a:buNone/>
              <a:defRPr/>
            </a:lvl1pPr>
          </a:lstStyle>
          <a:p>
            <a:pPr lvl="0"/>
            <a:r>
              <a:rPr lang="en-US" altLang="zh-CN" noProof="0" smtClean="0"/>
              <a:t>Click icon to add picture</a:t>
            </a:r>
            <a:endParaRPr noProof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5F9230-DC2C-46FD-8084-578F8C35F3DE}" type="datetimeFigureOut">
              <a:rPr lang="zh-HK" altLang="en-US"/>
              <a:pPr>
                <a:defRPr/>
              </a:pPr>
              <a:t>12/2/2018</a:t>
            </a:fld>
            <a:endParaRPr lang="zh-HK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HK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0C315B-13AC-423B-8D8D-752EAF3CAE9B}" type="slidenum">
              <a:rPr lang="zh-HK" altLang="en-US"/>
              <a:pPr>
                <a:defRPr/>
              </a:pPr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44226377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8" y="990600"/>
            <a:ext cx="7770813" cy="1743075"/>
          </a:xfrm>
        </p:spPr>
        <p:txBody>
          <a:bodyPr anchor="b">
            <a:noAutofit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405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8" y="2756653"/>
            <a:ext cx="7770813" cy="1281953"/>
          </a:xfrm>
        </p:spPr>
        <p:txBody>
          <a:bodyPr rtlCol="0"/>
          <a:lstStyle>
            <a:lvl1pPr marL="0" indent="0" algn="ctr" defTabSz="685800" rtl="0" eaLnBrk="1" latinLnBrk="0" hangingPunct="1">
              <a:spcBef>
                <a:spcPts val="225"/>
              </a:spcBef>
              <a:buFontTx/>
              <a:buNone/>
              <a:defRPr sz="1500" kern="1200">
                <a:solidFill>
                  <a:schemeClr val="tx1">
                    <a:tint val="75000"/>
                  </a:schemeClr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AA8088-9BD4-4567-B728-F2BDF77E17A7}" type="datetimeFigureOut">
              <a:rPr lang="zh-HK" altLang="en-US"/>
              <a:pPr>
                <a:defRPr/>
              </a:pPr>
              <a:t>12/2/2018</a:t>
            </a:fld>
            <a:endParaRPr lang="zh-HK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HK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EF5438-DD38-4B1B-B516-139FE8F8F259}" type="slidenum">
              <a:rPr lang="zh-HK" altLang="en-US"/>
              <a:pPr>
                <a:defRPr/>
              </a:pPr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831137282"/>
      </p:ext>
    </p:extLst>
  </p:cSld>
  <p:clrMapOvr>
    <a:masterClrMapping/>
  </p:clrMapOvr>
  <p:transition>
    <p:wip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8" y="121030"/>
            <a:ext cx="7770813" cy="1429871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760545"/>
            <a:ext cx="3611880" cy="4365625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 marL="1799035" indent="-252413">
              <a:defRPr sz="1350"/>
            </a:lvl8pPr>
            <a:lvl9pPr marL="1799035" indent="-252413">
              <a:defRPr sz="135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44733" y="1760545"/>
            <a:ext cx="3611880" cy="4365625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500"/>
            </a:lvl3pPr>
            <a:lvl4pPr>
              <a:defRPr sz="1500"/>
            </a:lvl4pPr>
            <a:lvl5pPr>
              <a:defRPr sz="1500"/>
            </a:lvl5pPr>
            <a:lvl6pPr>
              <a:defRPr sz="1350"/>
            </a:lvl6pPr>
            <a:lvl7pPr>
              <a:defRPr sz="1350"/>
            </a:lvl7pPr>
            <a:lvl8pPr marL="1799035" indent="-252413">
              <a:defRPr sz="1350"/>
            </a:lvl8pPr>
            <a:lvl9pPr marL="1799035" indent="-252413">
              <a:defRPr sz="135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172D14-A848-4AB2-8FED-821F911BFE6A}" type="datetimeFigureOut">
              <a:rPr lang="zh-HK" altLang="en-US"/>
              <a:pPr>
                <a:defRPr/>
              </a:pPr>
              <a:t>12/2/2018</a:t>
            </a:fld>
            <a:endParaRPr lang="zh-HK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HK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D2F41-DF95-42EF-B20F-F53B426F95BB}" type="slidenum">
              <a:rPr lang="zh-HK" altLang="en-US"/>
              <a:pPr>
                <a:defRPr/>
              </a:pPr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97557853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logo-(Red)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486" y="-409575"/>
            <a:ext cx="3320653" cy="186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文字方塊 6"/>
          <p:cNvSpPr txBox="1">
            <a:spLocks noChangeArrowheads="1"/>
          </p:cNvSpPr>
          <p:nvPr/>
        </p:nvSpPr>
        <p:spPr bwMode="auto">
          <a:xfrm>
            <a:off x="627467" y="6307142"/>
            <a:ext cx="4604147" cy="286889"/>
          </a:xfrm>
          <a:prstGeom prst="rect">
            <a:avLst/>
          </a:prstGeom>
          <a:noFill/>
          <a:ln>
            <a:noFill/>
          </a:ln>
          <a:extLst/>
        </p:spPr>
        <p:txBody>
          <a:bodyPr lIns="44084" tIns="22042" rIns="44084" bIns="22042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kumimoji="0" lang="en-US" altLang="zh-CN" sz="1575">
                <a:solidFill>
                  <a:srgbClr val="00B0F0"/>
                </a:solidFill>
                <a:latin typeface="Cooper Black" panose="0208090404030B020404" pitchFamily="18" charset="0"/>
                <a:ea typeface="Microsoft JhengHei" panose="020B0604030504040204" pitchFamily="34" charset="-120"/>
              </a:rPr>
              <a:t>Innovation</a:t>
            </a:r>
            <a:r>
              <a:rPr kumimoji="0" lang="en-US" altLang="zh-CN" sz="1575">
                <a:solidFill>
                  <a:srgbClr val="FFFFFF"/>
                </a:solidFill>
                <a:latin typeface="Cooper Black" panose="0208090404030B020404" pitchFamily="18" charset="0"/>
                <a:ea typeface="Microsoft JhengHei" panose="020B0604030504040204" pitchFamily="34" charset="-120"/>
              </a:rPr>
              <a:t> </a:t>
            </a:r>
            <a:r>
              <a:rPr kumimoji="0" lang="en-US" altLang="zh-CN" sz="1575">
                <a:solidFill>
                  <a:srgbClr val="A6A6A6"/>
                </a:solidFill>
                <a:latin typeface="Cooper Black" panose="0208090404030B020404" pitchFamily="18" charset="0"/>
                <a:ea typeface="Microsoft JhengHei" panose="020B0604030504040204" pitchFamily="34" charset="-120"/>
              </a:rPr>
              <a:t>• </a:t>
            </a:r>
            <a:r>
              <a:rPr kumimoji="0" lang="en-US" altLang="zh-CN" sz="1575">
                <a:solidFill>
                  <a:srgbClr val="FFC000"/>
                </a:solidFill>
                <a:latin typeface="Cooper Black" panose="0208090404030B020404" pitchFamily="18" charset="0"/>
                <a:ea typeface="Microsoft JhengHei" panose="020B0604030504040204" pitchFamily="34" charset="-120"/>
              </a:rPr>
              <a:t>Simplicity</a:t>
            </a:r>
            <a:r>
              <a:rPr kumimoji="0" lang="en-US" altLang="zh-CN" sz="1575">
                <a:solidFill>
                  <a:srgbClr val="FFFFFF"/>
                </a:solidFill>
                <a:latin typeface="Cooper Black" panose="0208090404030B020404" pitchFamily="18" charset="0"/>
                <a:ea typeface="Microsoft JhengHei" panose="020B0604030504040204" pitchFamily="34" charset="-120"/>
              </a:rPr>
              <a:t> </a:t>
            </a:r>
            <a:r>
              <a:rPr kumimoji="0" lang="en-US" altLang="zh-CN" sz="1575">
                <a:solidFill>
                  <a:srgbClr val="A6A6A6"/>
                </a:solidFill>
                <a:latin typeface="Cooper Black" panose="0208090404030B020404" pitchFamily="18" charset="0"/>
                <a:ea typeface="Microsoft JhengHei" panose="020B0604030504040204" pitchFamily="34" charset="-120"/>
              </a:rPr>
              <a:t>•</a:t>
            </a:r>
            <a:r>
              <a:rPr kumimoji="0" lang="en-US" altLang="zh-CN" sz="1575">
                <a:solidFill>
                  <a:srgbClr val="FFFFFF"/>
                </a:solidFill>
                <a:latin typeface="Cooper Black" panose="0208090404030B020404" pitchFamily="18" charset="0"/>
                <a:ea typeface="Microsoft JhengHei" panose="020B0604030504040204" pitchFamily="34" charset="-120"/>
              </a:rPr>
              <a:t> </a:t>
            </a:r>
            <a:r>
              <a:rPr kumimoji="0" lang="en-US" altLang="zh-CN" sz="1575">
                <a:solidFill>
                  <a:srgbClr val="FF3399"/>
                </a:solidFill>
                <a:latin typeface="Cooper Black" panose="0208090404030B020404" pitchFamily="18" charset="0"/>
                <a:ea typeface="Microsoft JhengHei" panose="020B0604030504040204" pitchFamily="34" charset="-120"/>
              </a:rPr>
              <a:t>Experience</a:t>
            </a:r>
          </a:p>
        </p:txBody>
      </p:sp>
      <p:cxnSp>
        <p:nvCxnSpPr>
          <p:cNvPr id="9" name="Straight Connector 10"/>
          <p:cNvCxnSpPr/>
          <p:nvPr/>
        </p:nvCxnSpPr>
        <p:spPr>
          <a:xfrm>
            <a:off x="785813" y="2192341"/>
            <a:ext cx="3429000" cy="1587"/>
          </a:xfrm>
          <a:prstGeom prst="line">
            <a:avLst/>
          </a:prstGeom>
          <a:ln>
            <a:solidFill>
              <a:srgbClr val="FFFFFF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15"/>
          <p:cNvCxnSpPr/>
          <p:nvPr/>
        </p:nvCxnSpPr>
        <p:spPr>
          <a:xfrm>
            <a:off x="4937522" y="2192341"/>
            <a:ext cx="3429000" cy="1587"/>
          </a:xfrm>
          <a:prstGeom prst="line">
            <a:avLst/>
          </a:prstGeom>
          <a:ln>
            <a:solidFill>
              <a:srgbClr val="FFFFFF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圖片 14" descr="畫面剪輯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2726" y="6126169"/>
            <a:ext cx="2568179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8" y="121030"/>
            <a:ext cx="7770813" cy="1429871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50894"/>
            <a:ext cx="3611880" cy="614083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1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438401"/>
            <a:ext cx="3611880" cy="3687763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  <a:lvl6pPr>
              <a:defRPr sz="1200"/>
            </a:lvl6pPr>
            <a:lvl7pPr>
              <a:defRPr sz="1200"/>
            </a:lvl7pPr>
            <a:lvl8pPr marL="1799035" indent="-252413">
              <a:defRPr sz="1200"/>
            </a:lvl8pPr>
            <a:lvl9pPr marL="1799035" indent="-252413">
              <a:defRPr sz="12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45526" y="1550894"/>
            <a:ext cx="3611880" cy="614083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1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45526" y="2438401"/>
            <a:ext cx="3611880" cy="3687763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  <a:lvl6pPr>
              <a:defRPr sz="1200"/>
            </a:lvl6pPr>
            <a:lvl7pPr>
              <a:defRPr sz="1200"/>
            </a:lvl7pPr>
            <a:lvl8pPr marL="1799035" indent="-252413">
              <a:defRPr sz="1200"/>
            </a:lvl8pPr>
            <a:lvl9pPr marL="1799035" indent="-252413">
              <a:defRPr sz="12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dirty="0"/>
          </a:p>
        </p:txBody>
      </p:sp>
      <p:sp>
        <p:nvSpPr>
          <p:cNvPr id="12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A5EE45-1ABF-4CC5-B0FB-058046464D0E}" type="datetimeFigureOut">
              <a:rPr lang="zh-HK" altLang="en-US"/>
              <a:pPr>
                <a:defRPr/>
              </a:pPr>
              <a:t>12/2/2018</a:t>
            </a:fld>
            <a:endParaRPr lang="zh-HK" altLang="en-US"/>
          </a:p>
        </p:txBody>
      </p:sp>
      <p:sp>
        <p:nvSpPr>
          <p:cNvPr id="13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HK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4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73AE72-0E70-43BA-AF62-241D1ACF8CF1}" type="slidenum">
              <a:rPr lang="zh-HK" altLang="en-US"/>
              <a:pPr>
                <a:defRPr/>
              </a:pPr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404208289"/>
      </p:ext>
    </p:extLst>
  </p:cSld>
  <p:clrMapOvr>
    <a:masterClrMapping/>
  </p:clrMapOvr>
  <p:transition>
    <p:wip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92F0B7-82D6-442F-9DEA-492E1612CB72}" type="datetimeFigureOut">
              <a:rPr lang="zh-HK" altLang="en-US"/>
              <a:pPr>
                <a:defRPr/>
              </a:pPr>
              <a:t>12/2/2018</a:t>
            </a:fld>
            <a:endParaRPr lang="zh-HK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HK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5A49A-37D4-4DCB-952E-0206C8B66A74}" type="slidenum">
              <a:rPr lang="zh-HK" altLang="en-US"/>
              <a:pPr>
                <a:defRPr/>
              </a:pPr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593756543"/>
      </p:ext>
    </p:extLst>
  </p:cSld>
  <p:clrMapOvr>
    <a:masterClrMapping/>
  </p:clrMapOvr>
  <p:transition>
    <p:wip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AF91EF-8280-4218-A8BD-4E2013ABD404}" type="datetimeFigureOut">
              <a:rPr lang="zh-HK" altLang="en-US"/>
              <a:pPr>
                <a:defRPr/>
              </a:pPr>
              <a:t>12/2/2018</a:t>
            </a:fld>
            <a:endParaRPr lang="zh-HK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HK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08DC4-1156-489E-9B8B-613C7EB64992}" type="slidenum">
              <a:rPr lang="zh-HK" altLang="en-US"/>
              <a:pPr>
                <a:defRPr/>
              </a:pPr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4213258255"/>
      </p:ext>
    </p:extLst>
  </p:cSld>
  <p:clrMapOvr>
    <a:masterClrMapping/>
  </p:clrMapOvr>
  <p:transition>
    <p:wipe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8905" y="971549"/>
            <a:ext cx="3657600" cy="1162051"/>
          </a:xfrm>
        </p:spPr>
        <p:txBody>
          <a:bodyPr anchor="b">
            <a:noAutofit/>
          </a:bodyPr>
          <a:lstStyle>
            <a:lvl1pPr algn="l">
              <a:defRPr sz="2700" b="0"/>
            </a:lvl1pPr>
          </a:lstStyle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457201"/>
            <a:ext cx="3657600" cy="5668963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 marL="1799035" indent="-252413">
              <a:defRPr sz="1350"/>
            </a:lvl8pPr>
            <a:lvl9pPr marL="1799035" indent="-252413">
              <a:defRPr sz="135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8905" y="2133601"/>
            <a:ext cx="3657600" cy="3581400"/>
          </a:xfrm>
        </p:spPr>
        <p:txBody>
          <a:bodyPr/>
          <a:lstStyle>
            <a:lvl1pPr marL="0" indent="0">
              <a:spcBef>
                <a:spcPts val="750"/>
              </a:spcBef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2F68CD-96D1-4D9E-A7B0-879DF02ED069}" type="datetimeFigureOut">
              <a:rPr lang="zh-HK" altLang="en-US"/>
              <a:pPr>
                <a:defRPr/>
              </a:pPr>
              <a:t>12/2/2018</a:t>
            </a:fld>
            <a:endParaRPr lang="zh-HK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HK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7F899E-42E7-4DAC-9FCC-E2984FACBA56}" type="slidenum">
              <a:rPr lang="zh-HK" altLang="en-US"/>
              <a:pPr>
                <a:defRPr/>
              </a:pPr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4122789971"/>
      </p:ext>
    </p:extLst>
  </p:cSld>
  <p:clrMapOvr>
    <a:masterClrMapping/>
  </p:clrMapOvr>
  <p:transition>
    <p:wip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5082" y="969264"/>
            <a:ext cx="3657600" cy="1161288"/>
          </a:xfrm>
        </p:spPr>
        <p:txBody>
          <a:bodyPr anchor="b">
            <a:noAutofit/>
          </a:bodyPr>
          <a:lstStyle>
            <a:lvl1pPr algn="l">
              <a:defRPr sz="2700" b="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63388" y="510991"/>
            <a:ext cx="3657600" cy="5553636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257175" indent="-257175" algn="l" defTabSz="685800" rtl="0" eaLnBrk="1" latinLnBrk="0" hangingPunct="1">
              <a:spcBef>
                <a:spcPts val="1500"/>
              </a:spcBef>
              <a:buFont typeface="Arial" pitchFamily="34" charset="0"/>
              <a:buNone/>
              <a:defRPr sz="165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altLang="zh-CN" noProof="0" smtClean="0"/>
              <a:t>Click icon to add picture</a:t>
            </a:r>
            <a:endParaRPr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99853" y="2130552"/>
            <a:ext cx="3657600" cy="3584448"/>
          </a:xfrm>
        </p:spPr>
        <p:txBody>
          <a:bodyPr rtlCol="0"/>
          <a:lstStyle>
            <a:lvl1pPr marL="0" indent="0">
              <a:spcBef>
                <a:spcPts val="750"/>
              </a:spcBef>
              <a:buNone/>
              <a:defRPr sz="135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BBF75D-0999-4ED1-AAE1-469373AF6930}" type="datetimeFigureOut">
              <a:rPr lang="zh-HK" altLang="en-US"/>
              <a:pPr>
                <a:defRPr/>
              </a:pPr>
              <a:t>12/2/2018</a:t>
            </a:fld>
            <a:endParaRPr lang="zh-HK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HK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049544-FC3F-48C3-8903-F4740DB223C1}" type="slidenum">
              <a:rPr lang="zh-HK" altLang="en-US"/>
              <a:pPr>
                <a:defRPr/>
              </a:pPr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852272399"/>
      </p:ext>
    </p:extLst>
  </p:cSld>
  <p:clrMapOvr>
    <a:masterClrMapping/>
  </p:clrMapOvr>
  <p:transition>
    <p:wipe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(位于标题上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51376"/>
            <a:ext cx="7776882" cy="1014984"/>
          </a:xfrm>
        </p:spPr>
        <p:txBody>
          <a:bodyPr anchor="b">
            <a:noAutofit/>
          </a:bodyPr>
          <a:lstStyle>
            <a:lvl1pPr algn="ctr">
              <a:defRPr sz="2700" b="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457205"/>
            <a:ext cx="5486400" cy="3644153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257175" indent="-257175" algn="l" defTabSz="685800" rtl="0" eaLnBrk="1" latinLnBrk="0" hangingPunct="1">
              <a:spcBef>
                <a:spcPts val="1500"/>
              </a:spcBef>
              <a:buFont typeface="Arial" pitchFamily="34" charset="0"/>
              <a:buNone/>
              <a:defRPr sz="165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altLang="zh-CN" noProof="0" smtClean="0"/>
              <a:t>Click icon to add picture</a:t>
            </a:r>
            <a:endParaRPr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571" y="5181601"/>
            <a:ext cx="7776882" cy="950259"/>
          </a:xfrm>
        </p:spPr>
        <p:txBody>
          <a:bodyPr rtlCol="0"/>
          <a:lstStyle>
            <a:lvl1pPr marL="0" indent="0" algn="ctr">
              <a:spcBef>
                <a:spcPts val="225"/>
              </a:spcBef>
              <a:buNone/>
              <a:defRPr sz="135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F9F305-87B6-4430-8B19-56D7FD69DA59}" type="datetimeFigureOut">
              <a:rPr lang="zh-HK" altLang="en-US"/>
              <a:pPr>
                <a:defRPr/>
              </a:pPr>
              <a:t>12/2/2018</a:t>
            </a:fld>
            <a:endParaRPr lang="zh-HK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HK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613EF7-B30F-4BA2-9921-6FEA02E0E01E}" type="slidenum">
              <a:rPr lang="zh-HK" altLang="en-US"/>
              <a:pPr>
                <a:defRPr/>
              </a:pPr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33005550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情节提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55145"/>
            <a:ext cx="7776882" cy="1013011"/>
          </a:xfrm>
        </p:spPr>
        <p:txBody>
          <a:bodyPr anchor="b">
            <a:noAutofit/>
          </a:bodyPr>
          <a:lstStyle>
            <a:lvl1pPr algn="ctr">
              <a:defRPr sz="2700" b="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457200"/>
            <a:ext cx="2331720" cy="164592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257175" indent="-257175" algn="l" defTabSz="685800" rtl="0" eaLnBrk="1" latinLnBrk="0" hangingPunct="1">
              <a:spcBef>
                <a:spcPts val="1500"/>
              </a:spcBef>
              <a:buFont typeface="Arial" pitchFamily="34" charset="0"/>
              <a:buNone/>
              <a:defRPr sz="165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altLang="zh-CN" noProof="0" smtClean="0"/>
              <a:t>Click icon to add picture</a:t>
            </a:r>
            <a:endParaRPr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571" y="5181601"/>
            <a:ext cx="7776882" cy="950259"/>
          </a:xfrm>
        </p:spPr>
        <p:txBody>
          <a:bodyPr rtlCol="0"/>
          <a:lstStyle>
            <a:lvl1pPr marL="0" indent="0" algn="ctr">
              <a:spcBef>
                <a:spcPts val="225"/>
              </a:spcBef>
              <a:buNone/>
              <a:defRPr sz="135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idx="13"/>
          </p:nvPr>
        </p:nvSpPr>
        <p:spPr>
          <a:xfrm>
            <a:off x="685800" y="2455433"/>
            <a:ext cx="2331720" cy="164592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257175" indent="-257175" algn="l" defTabSz="685800" rtl="0" eaLnBrk="1" latinLnBrk="0" hangingPunct="1">
              <a:spcBef>
                <a:spcPts val="1500"/>
              </a:spcBef>
              <a:buFont typeface="Arial" pitchFamily="34" charset="0"/>
              <a:buNone/>
              <a:defRPr sz="165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altLang="zh-CN" noProof="0" smtClean="0"/>
              <a:t>Click icon to add picture</a:t>
            </a:r>
            <a:endParaRPr noProof="0"/>
          </a:p>
        </p:txBody>
      </p:sp>
      <p:sp>
        <p:nvSpPr>
          <p:cNvPr id="16" name="Picture Placeholder 2"/>
          <p:cNvSpPr>
            <a:spLocks noGrp="1"/>
          </p:cNvSpPr>
          <p:nvPr>
            <p:ph type="pic" idx="14"/>
          </p:nvPr>
        </p:nvSpPr>
        <p:spPr>
          <a:xfrm>
            <a:off x="3412490" y="457200"/>
            <a:ext cx="2331720" cy="164592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257175" indent="-257175" algn="l" defTabSz="685800" rtl="0" eaLnBrk="1" latinLnBrk="0" hangingPunct="1">
              <a:spcBef>
                <a:spcPts val="1500"/>
              </a:spcBef>
              <a:buFont typeface="Arial" pitchFamily="34" charset="0"/>
              <a:buNone/>
              <a:defRPr sz="165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altLang="zh-CN" noProof="0" smtClean="0"/>
              <a:t>Click icon to add picture</a:t>
            </a:r>
            <a:endParaRPr noProof="0"/>
          </a:p>
        </p:txBody>
      </p:sp>
      <p:sp>
        <p:nvSpPr>
          <p:cNvPr id="17" name="Picture Placeholder 2"/>
          <p:cNvSpPr>
            <a:spLocks noGrp="1"/>
          </p:cNvSpPr>
          <p:nvPr>
            <p:ph type="pic" idx="15"/>
          </p:nvPr>
        </p:nvSpPr>
        <p:spPr>
          <a:xfrm>
            <a:off x="3412490" y="2455433"/>
            <a:ext cx="2331720" cy="164592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257175" indent="-257175" algn="l" defTabSz="685800" rtl="0" eaLnBrk="1" latinLnBrk="0" hangingPunct="1">
              <a:spcBef>
                <a:spcPts val="1500"/>
              </a:spcBef>
              <a:buFont typeface="Arial" pitchFamily="34" charset="0"/>
              <a:buNone/>
              <a:defRPr sz="165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altLang="zh-CN" noProof="0" smtClean="0"/>
              <a:t>Click icon to add picture</a:t>
            </a:r>
            <a:endParaRPr noProof="0"/>
          </a:p>
        </p:txBody>
      </p:sp>
      <p:sp>
        <p:nvSpPr>
          <p:cNvPr id="18" name="Picture Placeholder 2"/>
          <p:cNvSpPr>
            <a:spLocks noGrp="1"/>
          </p:cNvSpPr>
          <p:nvPr>
            <p:ph type="pic" idx="16"/>
          </p:nvPr>
        </p:nvSpPr>
        <p:spPr>
          <a:xfrm>
            <a:off x="6139180" y="457200"/>
            <a:ext cx="2331720" cy="164592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257175" indent="-257175" algn="l" defTabSz="685800" rtl="0" eaLnBrk="1" latinLnBrk="0" hangingPunct="1">
              <a:spcBef>
                <a:spcPts val="1500"/>
              </a:spcBef>
              <a:buFont typeface="Arial" pitchFamily="34" charset="0"/>
              <a:buNone/>
              <a:defRPr sz="165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altLang="zh-CN" noProof="0" smtClean="0"/>
              <a:t>Click icon to add picture</a:t>
            </a:r>
            <a:endParaRPr noProof="0"/>
          </a:p>
        </p:txBody>
      </p:sp>
      <p:sp>
        <p:nvSpPr>
          <p:cNvPr id="19" name="Picture Placeholder 2"/>
          <p:cNvSpPr>
            <a:spLocks noGrp="1"/>
          </p:cNvSpPr>
          <p:nvPr>
            <p:ph type="pic" idx="17"/>
          </p:nvPr>
        </p:nvSpPr>
        <p:spPr>
          <a:xfrm>
            <a:off x="6139180" y="2455433"/>
            <a:ext cx="2331720" cy="164592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257175" indent="-257175" algn="l" defTabSz="685800" rtl="0" eaLnBrk="1" latinLnBrk="0" hangingPunct="1">
              <a:spcBef>
                <a:spcPts val="1500"/>
              </a:spcBef>
              <a:buFont typeface="Arial" pitchFamily="34" charset="0"/>
              <a:buNone/>
              <a:defRPr sz="165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altLang="zh-CN" noProof="0" smtClean="0"/>
              <a:t>Click icon to add picture</a:t>
            </a:r>
            <a:endParaRPr noProof="0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C561DB-578C-485F-AFDD-54A085023880}" type="datetimeFigureOut">
              <a:rPr lang="zh-HK" altLang="en-US"/>
              <a:pPr>
                <a:defRPr/>
              </a:pPr>
              <a:t>12/2/2018</a:t>
            </a:fld>
            <a:endParaRPr lang="zh-HK" altLang="en-US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HK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284907-B229-46A1-A462-8D5A09992625}" type="slidenum">
              <a:rPr lang="zh-HK" altLang="en-US"/>
              <a:pPr>
                <a:defRPr/>
              </a:pPr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70718366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0E8B66-FC6C-4EAA-B85C-E5228D2DD6E7}" type="datetimeFigureOut">
              <a:rPr lang="zh-HK" altLang="en-US"/>
              <a:pPr>
                <a:defRPr/>
              </a:pPr>
              <a:t>12/2/2018</a:t>
            </a:fld>
            <a:endParaRPr lang="zh-HK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HK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A03BE8-BA46-49BD-AE47-8388583A626E}" type="slidenum">
              <a:rPr lang="zh-HK" altLang="en-US"/>
              <a:pPr>
                <a:defRPr/>
              </a:pPr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60390981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533401"/>
            <a:ext cx="1600200" cy="5592763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533401"/>
            <a:ext cx="6019800" cy="5592763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965E07-69AC-4996-B53A-C5F1F645597B}" type="datetimeFigureOut">
              <a:rPr lang="zh-HK" altLang="en-US"/>
              <a:pPr>
                <a:defRPr/>
              </a:pPr>
              <a:t>12/2/2018</a:t>
            </a:fld>
            <a:endParaRPr lang="zh-HK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HK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7F2ABE-CD9D-4623-9CD4-082A2843EF94}" type="slidenum">
              <a:rPr lang="zh-HK" altLang="en-US"/>
              <a:pPr>
                <a:defRPr/>
              </a:pPr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71142921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5"/>
            <a:ext cx="1500188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>
          <a:xfrm>
            <a:off x="500070" y="1500189"/>
            <a:ext cx="8143875" cy="4714875"/>
          </a:xfrm>
        </p:spPr>
        <p:txBody>
          <a:bodyPr/>
          <a:lstStyle>
            <a:lvl2pPr marL="557213" marR="0" indent="-214313" algn="l" defTabSz="6858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65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2pPr>
            <a:lvl3pPr algn="l">
              <a:buNone/>
              <a:defRPr sz="135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3pPr>
            <a:lvl4pPr>
              <a:defRPr sz="135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4pPr>
            <a:lvl5pPr>
              <a:defRPr sz="135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5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580478391"/>
      </p:ext>
    </p:extLst>
  </p:cSld>
  <p:clrMapOvr>
    <a:masterClrMapping/>
  </p:clrMapOvr>
  <p:transition spd="med">
    <p:fade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内容占位符 21"/>
          <p:cNvSpPr>
            <a:spLocks noGrp="1"/>
          </p:cNvSpPr>
          <p:nvPr>
            <p:ph sz="quarter" idx="16"/>
          </p:nvPr>
        </p:nvSpPr>
        <p:spPr>
          <a:xfrm>
            <a:off x="571474" y="1142984"/>
            <a:ext cx="8001056" cy="5072099"/>
          </a:xfrm>
          <a:prstGeom prst="rect">
            <a:avLst/>
          </a:prstGeom>
        </p:spPr>
        <p:txBody>
          <a:bodyPr lIns="91438" tIns="45719" rIns="91438" bIns="45719"/>
          <a:lstStyle>
            <a:lvl1pPr marL="0" indent="0">
              <a:buNone/>
              <a:defRPr sz="1125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8" name="文本占位符 7"/>
          <p:cNvSpPr>
            <a:spLocks noGrp="1"/>
          </p:cNvSpPr>
          <p:nvPr>
            <p:ph type="body" sz="quarter" idx="17"/>
          </p:nvPr>
        </p:nvSpPr>
        <p:spPr>
          <a:xfrm>
            <a:off x="500070" y="214299"/>
            <a:ext cx="8143875" cy="500063"/>
          </a:xfrm>
          <a:prstGeom prst="rect">
            <a:avLst/>
          </a:prstGeom>
        </p:spPr>
        <p:txBody>
          <a:bodyPr lIns="91438" tIns="45719" rIns="91438" bIns="45719"/>
          <a:lstStyle>
            <a:lvl1pPr>
              <a:buNone/>
              <a:defRPr sz="2025" b="0">
                <a:latin typeface="微软雅黑" pitchFamily="34" charset="-122"/>
                <a:ea typeface="微软雅黑" pitchFamily="34" charset="-122"/>
              </a:defRPr>
            </a:lvl1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日期占位符 2"/>
          <p:cNvSpPr>
            <a:spLocks noGrp="1"/>
          </p:cNvSpPr>
          <p:nvPr>
            <p:ph type="dt" sz="half" idx="18"/>
          </p:nvPr>
        </p:nvSpPr>
        <p:spPr>
          <a:xfrm>
            <a:off x="6875860" y="6391276"/>
            <a:ext cx="2133600" cy="365125"/>
          </a:xfrm>
        </p:spPr>
        <p:txBody>
          <a:bodyPr lIns="91438" tIns="45719" rIns="91438" bIns="45719"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CD19E98B-E7E2-47D9-B318-1399D137923B}" type="datetime1">
              <a:rPr lang="zh-CN" altLang="en-US"/>
              <a:pPr>
                <a:defRPr/>
              </a:pPr>
              <a:t>2018/2/12</a:t>
            </a:fld>
            <a:endParaRPr lang="zh-CN" altLang="en-US"/>
          </a:p>
        </p:txBody>
      </p:sp>
      <p:sp>
        <p:nvSpPr>
          <p:cNvPr id="5" name="页脚占位符 3"/>
          <p:cNvSpPr>
            <a:spLocks noGrp="1"/>
          </p:cNvSpPr>
          <p:nvPr>
            <p:ph type="ftr" sz="quarter" idx="19"/>
          </p:nvPr>
        </p:nvSpPr>
        <p:spPr>
          <a:xfrm>
            <a:off x="657225" y="6415088"/>
            <a:ext cx="2895600" cy="365125"/>
          </a:xfrm>
        </p:spPr>
        <p:txBody>
          <a:bodyPr lIns="91438" tIns="45719" rIns="91438" bIns="45719"/>
          <a:lstStyle>
            <a:lvl1pPr algn="l">
              <a:defRPr>
                <a:solidFill>
                  <a:prstClr val="black">
                    <a:tint val="7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r>
              <a:rPr lang="en-US" altLang="zh-CN"/>
              <a:t>|  www.ruijienetworks.com</a:t>
            </a:r>
            <a:endParaRPr lang="zh-CN" altLang="en-US"/>
          </a:p>
        </p:txBody>
      </p:sp>
      <p:sp>
        <p:nvSpPr>
          <p:cNvPr id="6" name="灯片编号占位符 4"/>
          <p:cNvSpPr>
            <a:spLocks noGrp="1"/>
          </p:cNvSpPr>
          <p:nvPr>
            <p:ph type="sldNum" sz="quarter" idx="20"/>
          </p:nvPr>
        </p:nvSpPr>
        <p:spPr>
          <a:xfrm>
            <a:off x="-1381125" y="6419852"/>
            <a:ext cx="2133600" cy="365125"/>
          </a:xfrm>
        </p:spPr>
        <p:txBody>
          <a:bodyPr lIns="91438" tIns="45719" rIns="91438" bIns="45719"/>
          <a:lstStyle>
            <a:lvl1pPr>
              <a:defRPr sz="1125"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B6A6B539-4B7B-4AB5-B1A3-C175FF3710AD}" type="slidenum">
              <a:rPr lang="zh-CN" altLang="en-US"/>
              <a:pPr>
                <a:defRPr/>
              </a:pPr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12131786"/>
      </p:ext>
    </p:extLst>
  </p:cSld>
  <p:clrMapOvr>
    <a:masterClrMapping/>
  </p:clrMapOvr>
  <p:transition spd="med">
    <p:fade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占位符 6"/>
          <p:cNvSpPr>
            <a:spLocks noGrp="1"/>
          </p:cNvSpPr>
          <p:nvPr>
            <p:ph type="title"/>
          </p:nvPr>
        </p:nvSpPr>
        <p:spPr bwMode="auto">
          <a:xfrm>
            <a:off x="762000" y="381000"/>
            <a:ext cx="7924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lvl="0"/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7" name="内容占位符 2"/>
          <p:cNvSpPr>
            <a:spLocks noGrp="1"/>
          </p:cNvSpPr>
          <p:nvPr>
            <p:ph idx="1"/>
          </p:nvPr>
        </p:nvSpPr>
        <p:spPr>
          <a:xfrm>
            <a:off x="762008" y="1268413"/>
            <a:ext cx="7915275" cy="4897437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 dirty="0"/>
          </a:p>
        </p:txBody>
      </p:sp>
      <p:sp>
        <p:nvSpPr>
          <p:cNvPr id="4" name="灯片编号占位符 7"/>
          <p:cNvSpPr>
            <a:spLocks noGrp="1"/>
          </p:cNvSpPr>
          <p:nvPr>
            <p:ph type="sldNum" sz="quarter" idx="10"/>
          </p:nvPr>
        </p:nvSpPr>
        <p:spPr>
          <a:xfrm>
            <a:off x="6553200" y="6356352"/>
            <a:ext cx="2133600" cy="365125"/>
          </a:xfrm>
        </p:spPr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r>
              <a:rPr lang="en-US" altLang="zh-CN"/>
              <a:t>Page</a:t>
            </a:r>
            <a:fld id="{F686635B-DCD3-475E-B30C-87DDBB8621A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7456364"/>
      </p:ext>
    </p:extLst>
  </p:cSld>
  <p:clrMapOvr>
    <a:masterClrMapping/>
  </p:clrMapOvr>
  <p:transition spd="med">
    <p:fade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8650" y="366190"/>
            <a:ext cx="7886700" cy="1325033"/>
          </a:xfrm>
          <a:prstGeom prst="rect">
            <a:avLst/>
          </a:prstGeo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120815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412464"/>
            <a:ext cx="8363938" cy="517064"/>
          </a:xfrm>
        </p:spPr>
        <p:txBody>
          <a:bodyPr/>
          <a:lstStyle>
            <a:lvl1pPr>
              <a:defRPr sz="2800" b="1"/>
            </a:lvl1pPr>
          </a:lstStyle>
          <a:p>
            <a:r>
              <a:rPr lang="en-US" altLang="zh-CN" smtClean="0"/>
              <a:t>Click to edit Master title style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304800" y="1631655"/>
            <a:ext cx="8363938" cy="2000548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3797285"/>
      </p:ext>
    </p:extLst>
  </p:cSld>
  <p:clrMapOvr>
    <a:masterClrMapping/>
  </p:clrMapOvr>
  <p:transition>
    <p:fade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ss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236721" y="495489"/>
            <a:ext cx="7632701" cy="511499"/>
          </a:xfrm>
          <a:prstGeom prst="rect">
            <a:avLst/>
          </a:prstGeom>
        </p:spPr>
        <p:txBody>
          <a:bodyPr lIns="121944" tIns="60972" rIns="121944" bIns="60972"/>
          <a:lstStyle>
            <a:lvl1pPr>
              <a:defRPr sz="2399">
                <a:solidFill>
                  <a:srgbClr val="C00000"/>
                </a:solidFill>
                <a:latin typeface="Arial" pitchFamily="34" charset="0"/>
                <a:ea typeface="微软雅黑" pitchFamily="34" charset="-122"/>
                <a:cs typeface="Arial" pitchFamily="34" charset="0"/>
              </a:defRPr>
            </a:lvl1pPr>
          </a:lstStyle>
          <a:p>
            <a:r>
              <a:rPr lang="en-US" altLang="zh-TW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0225959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5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4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3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13" Type="http://schemas.openxmlformats.org/officeDocument/2006/relationships/slideLayout" Target="../slideLayouts/slideLayout33.xml"/><Relationship Id="rId18" Type="http://schemas.openxmlformats.org/officeDocument/2006/relationships/slideLayout" Target="../slideLayouts/slideLayout38.xml"/><Relationship Id="rId3" Type="http://schemas.openxmlformats.org/officeDocument/2006/relationships/slideLayout" Target="../slideLayouts/slideLayout23.xml"/><Relationship Id="rId21" Type="http://schemas.openxmlformats.org/officeDocument/2006/relationships/theme" Target="../theme/theme2.xml"/><Relationship Id="rId7" Type="http://schemas.openxmlformats.org/officeDocument/2006/relationships/slideLayout" Target="../slideLayouts/slideLayout27.xml"/><Relationship Id="rId12" Type="http://schemas.openxmlformats.org/officeDocument/2006/relationships/slideLayout" Target="../slideLayouts/slideLayout32.xml"/><Relationship Id="rId17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2.xml"/><Relationship Id="rId16" Type="http://schemas.openxmlformats.org/officeDocument/2006/relationships/slideLayout" Target="../slideLayouts/slideLayout36.xml"/><Relationship Id="rId20" Type="http://schemas.openxmlformats.org/officeDocument/2006/relationships/slideLayout" Target="../slideLayouts/slideLayout40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31.xml"/><Relationship Id="rId24" Type="http://schemas.openxmlformats.org/officeDocument/2006/relationships/image" Target="../media/image5.png"/><Relationship Id="rId5" Type="http://schemas.openxmlformats.org/officeDocument/2006/relationships/slideLayout" Target="../slideLayouts/slideLayout25.xml"/><Relationship Id="rId15" Type="http://schemas.openxmlformats.org/officeDocument/2006/relationships/slideLayout" Target="../slideLayouts/slideLayout35.xml"/><Relationship Id="rId23" Type="http://schemas.openxmlformats.org/officeDocument/2006/relationships/image" Target="../media/image4.png"/><Relationship Id="rId10" Type="http://schemas.openxmlformats.org/officeDocument/2006/relationships/slideLayout" Target="../slideLayouts/slideLayout30.xml"/><Relationship Id="rId19" Type="http://schemas.openxmlformats.org/officeDocument/2006/relationships/slideLayout" Target="../slideLayouts/slideLayout39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Relationship Id="rId14" Type="http://schemas.openxmlformats.org/officeDocument/2006/relationships/slideLayout" Target="../slideLayouts/slideLayout34.xml"/><Relationship Id="rId22" Type="http://schemas.openxmlformats.org/officeDocument/2006/relationships/image" Target="../media/image3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13" Type="http://schemas.openxmlformats.org/officeDocument/2006/relationships/slideLayout" Target="../slideLayouts/slideLayout53.xml"/><Relationship Id="rId18" Type="http://schemas.openxmlformats.org/officeDocument/2006/relationships/slideLayout" Target="../slideLayouts/slideLayout58.xml"/><Relationship Id="rId3" Type="http://schemas.openxmlformats.org/officeDocument/2006/relationships/slideLayout" Target="../slideLayouts/slideLayout43.xml"/><Relationship Id="rId21" Type="http://schemas.openxmlformats.org/officeDocument/2006/relationships/theme" Target="../theme/theme3.xml"/><Relationship Id="rId7" Type="http://schemas.openxmlformats.org/officeDocument/2006/relationships/slideLayout" Target="../slideLayouts/slideLayout47.xml"/><Relationship Id="rId12" Type="http://schemas.openxmlformats.org/officeDocument/2006/relationships/slideLayout" Target="../slideLayouts/slideLayout52.xml"/><Relationship Id="rId17" Type="http://schemas.openxmlformats.org/officeDocument/2006/relationships/slideLayout" Target="../slideLayouts/slideLayout57.xml"/><Relationship Id="rId2" Type="http://schemas.openxmlformats.org/officeDocument/2006/relationships/slideLayout" Target="../slideLayouts/slideLayout42.xml"/><Relationship Id="rId16" Type="http://schemas.openxmlformats.org/officeDocument/2006/relationships/slideLayout" Target="../slideLayouts/slideLayout56.xml"/><Relationship Id="rId20" Type="http://schemas.openxmlformats.org/officeDocument/2006/relationships/slideLayout" Target="../slideLayouts/slideLayout60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11" Type="http://schemas.openxmlformats.org/officeDocument/2006/relationships/slideLayout" Target="../slideLayouts/slideLayout51.xml"/><Relationship Id="rId24" Type="http://schemas.openxmlformats.org/officeDocument/2006/relationships/image" Target="../media/image5.png"/><Relationship Id="rId5" Type="http://schemas.openxmlformats.org/officeDocument/2006/relationships/slideLayout" Target="../slideLayouts/slideLayout45.xml"/><Relationship Id="rId15" Type="http://schemas.openxmlformats.org/officeDocument/2006/relationships/slideLayout" Target="../slideLayouts/slideLayout55.xml"/><Relationship Id="rId23" Type="http://schemas.openxmlformats.org/officeDocument/2006/relationships/image" Target="../media/image4.png"/><Relationship Id="rId10" Type="http://schemas.openxmlformats.org/officeDocument/2006/relationships/slideLayout" Target="../slideLayouts/slideLayout50.xml"/><Relationship Id="rId19" Type="http://schemas.openxmlformats.org/officeDocument/2006/relationships/slideLayout" Target="../slideLayouts/slideLayout59.xml"/><Relationship Id="rId4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9.xml"/><Relationship Id="rId14" Type="http://schemas.openxmlformats.org/officeDocument/2006/relationships/slideLayout" Target="../slideLayouts/slideLayout54.xml"/><Relationship Id="rId22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2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120649"/>
            <a:ext cx="7771210" cy="1430339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752601"/>
            <a:ext cx="7771210" cy="437356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19875" y="6356351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>
                <a:solidFill>
                  <a:srgbClr val="FFFFFF"/>
                </a:solidFill>
                <a:effectLst>
                  <a:outerShdw blurRad="38100" dist="38100" dir="2700000" algn="tl">
                    <a:srgbClr val="212121"/>
                  </a:outerShdw>
                </a:effectLst>
              </a:defRPr>
            </a:lvl1pPr>
          </a:lstStyle>
          <a:p>
            <a:fld id="{503D6C2F-07E1-4121-998F-50844E844513}" type="datetimeFigureOut">
              <a:rPr lang="en-US" smtClean="0"/>
              <a:t>2/12/2018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3616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900">
                <a:solidFill>
                  <a:schemeClr val="tx1">
                    <a:tint val="75000"/>
                  </a:schemeClr>
                </a:solidFill>
                <a:effectLst>
                  <a:outerShdw blurRad="50800" dist="381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Arial" charset="0"/>
                <a:ea typeface="宋体" charset="0"/>
                <a:cs typeface="宋体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229100" y="6356351"/>
            <a:ext cx="685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900">
                <a:solidFill>
                  <a:srgbClr val="FFFFFF"/>
                </a:solidFill>
                <a:effectLst>
                  <a:outerShdw blurRad="38100" dist="38100" dir="2700000" algn="tl">
                    <a:srgbClr val="212121"/>
                  </a:outerShdw>
                </a:effectLst>
              </a:defRPr>
            </a:lvl1pPr>
          </a:lstStyle>
          <a:p>
            <a:fld id="{52DBC7B7-6C6E-4A78-BB22-97C82E38A58D}" type="slidenum">
              <a:rPr lang="en-US" smtClean="0"/>
              <a:t>‹#›</a:t>
            </a:fld>
            <a:endParaRPr lang="en-US"/>
          </a:p>
        </p:txBody>
      </p:sp>
      <p:sp>
        <p:nvSpPr>
          <p:cNvPr id="8" name="文字方塊 6"/>
          <p:cNvSpPr txBox="1">
            <a:spLocks noChangeArrowheads="1"/>
          </p:cNvSpPr>
          <p:nvPr/>
        </p:nvSpPr>
        <p:spPr bwMode="auto">
          <a:xfrm>
            <a:off x="614364" y="6327775"/>
            <a:ext cx="4604147" cy="286889"/>
          </a:xfrm>
          <a:prstGeom prst="rect">
            <a:avLst/>
          </a:prstGeom>
          <a:noFill/>
          <a:ln>
            <a:noFill/>
          </a:ln>
          <a:extLst/>
        </p:spPr>
        <p:txBody>
          <a:bodyPr lIns="44084" tIns="22042" rIns="44084" bIns="22042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kumimoji="0" lang="en-US" altLang="zh-CN" sz="1575" b="1" dirty="0">
                <a:solidFill>
                  <a:srgbClr val="00B0F0"/>
                </a:solidFill>
                <a:latin typeface="Constantia" panose="02030602050306030303" pitchFamily="18" charset="0"/>
                <a:ea typeface="Microsoft JhengHei" panose="020B0604030504040204" pitchFamily="34" charset="-120"/>
              </a:rPr>
              <a:t>Innovation</a:t>
            </a:r>
            <a:r>
              <a:rPr kumimoji="0" lang="en-US" altLang="zh-CN" sz="1575" b="1" dirty="0">
                <a:solidFill>
                  <a:srgbClr val="FFFFFF"/>
                </a:solidFill>
                <a:latin typeface="Constantia" panose="02030602050306030303" pitchFamily="18" charset="0"/>
                <a:ea typeface="Microsoft JhengHei" panose="020B0604030504040204" pitchFamily="34" charset="-120"/>
              </a:rPr>
              <a:t> </a:t>
            </a:r>
            <a:r>
              <a:rPr kumimoji="0" lang="en-US" altLang="zh-CN" sz="1575" b="1" dirty="0">
                <a:solidFill>
                  <a:srgbClr val="A6A6A6"/>
                </a:solidFill>
                <a:latin typeface="Constantia" panose="02030602050306030303" pitchFamily="18" charset="0"/>
                <a:ea typeface="Microsoft JhengHei" panose="020B0604030504040204" pitchFamily="34" charset="-120"/>
              </a:rPr>
              <a:t>• </a:t>
            </a:r>
            <a:r>
              <a:rPr kumimoji="0" lang="en-US" altLang="zh-CN" sz="1575" b="1" dirty="0">
                <a:solidFill>
                  <a:srgbClr val="FFC000"/>
                </a:solidFill>
                <a:latin typeface="Constantia" panose="02030602050306030303" pitchFamily="18" charset="0"/>
                <a:ea typeface="Microsoft JhengHei" panose="020B0604030504040204" pitchFamily="34" charset="-120"/>
              </a:rPr>
              <a:t>Simplicity</a:t>
            </a:r>
            <a:r>
              <a:rPr kumimoji="0" lang="en-US" altLang="zh-CN" sz="1575" b="1" dirty="0">
                <a:solidFill>
                  <a:srgbClr val="FFFFFF"/>
                </a:solidFill>
                <a:latin typeface="Constantia" panose="02030602050306030303" pitchFamily="18" charset="0"/>
                <a:ea typeface="Microsoft JhengHei" panose="020B0604030504040204" pitchFamily="34" charset="-120"/>
              </a:rPr>
              <a:t> </a:t>
            </a:r>
            <a:r>
              <a:rPr kumimoji="0" lang="en-US" altLang="zh-CN" sz="1575" b="1" dirty="0">
                <a:solidFill>
                  <a:srgbClr val="A6A6A6"/>
                </a:solidFill>
                <a:latin typeface="Constantia" panose="02030602050306030303" pitchFamily="18" charset="0"/>
                <a:ea typeface="Microsoft JhengHei" panose="020B0604030504040204" pitchFamily="34" charset="-120"/>
              </a:rPr>
              <a:t>•</a:t>
            </a:r>
            <a:r>
              <a:rPr kumimoji="0" lang="en-US" altLang="zh-CN" sz="1575" b="1" dirty="0">
                <a:solidFill>
                  <a:srgbClr val="FFFFFF"/>
                </a:solidFill>
                <a:latin typeface="Constantia" panose="02030602050306030303" pitchFamily="18" charset="0"/>
                <a:ea typeface="Microsoft JhengHei" panose="020B0604030504040204" pitchFamily="34" charset="-120"/>
              </a:rPr>
              <a:t> </a:t>
            </a:r>
            <a:r>
              <a:rPr kumimoji="0" lang="en-US" altLang="zh-CN" sz="1575" b="1" dirty="0">
                <a:solidFill>
                  <a:srgbClr val="FF3399"/>
                </a:solidFill>
                <a:latin typeface="Constantia" panose="02030602050306030303" pitchFamily="18" charset="0"/>
                <a:ea typeface="Microsoft JhengHei" panose="020B0604030504040204" pitchFamily="34" charset="-120"/>
              </a:rPr>
              <a:t>Experience</a:t>
            </a:r>
          </a:p>
        </p:txBody>
      </p:sp>
      <p:pic>
        <p:nvPicPr>
          <p:cNvPr id="1032" name="圖片 9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8527" y="-279399"/>
            <a:ext cx="2212181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574264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</p:sldLayoutIdLst>
  <p:transition>
    <p:wip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3600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j-lt"/>
          <a:ea typeface="PMingLiU" panose="02020500000000000000" pitchFamily="18" charset="-120"/>
          <a:cs typeface="新細明體" charset="0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Arial" panose="020B0604020202020204" pitchFamily="34" charset="0"/>
          <a:ea typeface="PMingLiU" panose="02020500000000000000" pitchFamily="18" charset="-120"/>
          <a:cs typeface="新細明體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Arial" panose="020B0604020202020204" pitchFamily="34" charset="0"/>
          <a:ea typeface="PMingLiU" panose="02020500000000000000" pitchFamily="18" charset="-120"/>
          <a:cs typeface="新細明體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Arial" panose="020B0604020202020204" pitchFamily="34" charset="0"/>
          <a:ea typeface="PMingLiU" panose="02020500000000000000" pitchFamily="18" charset="-120"/>
          <a:cs typeface="新細明體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Arial" panose="020B0604020202020204" pitchFamily="34" charset="0"/>
          <a:ea typeface="PMingLiU" panose="02020500000000000000" pitchFamily="18" charset="-120"/>
          <a:cs typeface="新細明體" charset="0"/>
        </a:defRPr>
      </a:lvl5pPr>
      <a:lvl6pPr marL="342900" algn="ctr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Calisto MT" charset="0"/>
          <a:ea typeface="新細明體" charset="0"/>
          <a:cs typeface="新細明體" charset="0"/>
        </a:defRPr>
      </a:lvl6pPr>
      <a:lvl7pPr marL="685800" algn="ctr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Calisto MT" charset="0"/>
          <a:ea typeface="新細明體" charset="0"/>
          <a:cs typeface="新細明體" charset="0"/>
        </a:defRPr>
      </a:lvl7pPr>
      <a:lvl8pPr marL="1028700" algn="ctr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Calisto MT" charset="0"/>
          <a:ea typeface="新細明體" charset="0"/>
          <a:cs typeface="新細明體" charset="0"/>
        </a:defRPr>
      </a:lvl8pPr>
      <a:lvl9pPr marL="1371600" algn="ctr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Calisto MT" charset="0"/>
          <a:ea typeface="新細明體" charset="0"/>
          <a:cs typeface="新細明體" charset="0"/>
        </a:defRPr>
      </a:lvl9pPr>
    </p:titleStyle>
    <p:bodyStyle>
      <a:lvl1pPr marL="257175" indent="-257175" algn="l" rtl="0" eaLnBrk="1" fontAlgn="base" hangingPunct="1">
        <a:spcBef>
          <a:spcPts val="1500"/>
        </a:spcBef>
        <a:spcAft>
          <a:spcPct val="0"/>
        </a:spcAft>
        <a:buBlip>
          <a:blip r:embed="rId24"/>
        </a:buBlip>
        <a:defRPr kumimoji="1" sz="1650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PMingLiU" panose="02020500000000000000" pitchFamily="18" charset="-120"/>
          <a:cs typeface="新細明體" charset="0"/>
        </a:defRPr>
      </a:lvl1pPr>
      <a:lvl2pPr marL="514350" indent="-252413" algn="l" rtl="0" eaLnBrk="1" fontAlgn="base" hangingPunct="1">
        <a:spcBef>
          <a:spcPts val="450"/>
        </a:spcBef>
        <a:spcAft>
          <a:spcPct val="0"/>
        </a:spcAft>
        <a:buBlip>
          <a:blip r:embed="rId24"/>
        </a:buBlip>
        <a:defRPr kumimoji="1" sz="1500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PMingLiU" panose="02020500000000000000" pitchFamily="18" charset="-120"/>
          <a:cs typeface="新細明體" charset="0"/>
        </a:defRPr>
      </a:lvl2pPr>
      <a:lvl3pPr marL="776288" indent="-261938" algn="l" rtl="0" eaLnBrk="1" fontAlgn="base" hangingPunct="1">
        <a:spcBef>
          <a:spcPts val="450"/>
        </a:spcBef>
        <a:spcAft>
          <a:spcPct val="0"/>
        </a:spcAft>
        <a:buBlip>
          <a:blip r:embed="rId24"/>
        </a:buBlip>
        <a:defRPr kumimoji="1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PMingLiU" panose="02020500000000000000" pitchFamily="18" charset="-120"/>
          <a:cs typeface="新細明體" charset="0"/>
        </a:defRPr>
      </a:lvl3pPr>
      <a:lvl4pPr marL="1028700" indent="-252413" algn="l" rtl="0" eaLnBrk="1" fontAlgn="base" hangingPunct="1">
        <a:spcBef>
          <a:spcPts val="450"/>
        </a:spcBef>
        <a:spcAft>
          <a:spcPct val="0"/>
        </a:spcAft>
        <a:buBlip>
          <a:blip r:embed="rId24"/>
        </a:buBlip>
        <a:defRPr kumimoji="1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PMingLiU" panose="02020500000000000000" pitchFamily="18" charset="-120"/>
          <a:cs typeface="新細明體" charset="0"/>
        </a:defRPr>
      </a:lvl4pPr>
      <a:lvl5pPr marL="1290638" indent="-261938" algn="l" rtl="0" eaLnBrk="1" fontAlgn="base" hangingPunct="1">
        <a:spcBef>
          <a:spcPts val="450"/>
        </a:spcBef>
        <a:spcAft>
          <a:spcPct val="0"/>
        </a:spcAft>
        <a:buBlip>
          <a:blip r:embed="rId24"/>
        </a:buBlip>
        <a:defRPr kumimoji="1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PMingLiU" panose="02020500000000000000" pitchFamily="18" charset="-120"/>
          <a:cs typeface="新細明體" charset="0"/>
        </a:defRPr>
      </a:lvl5pPr>
      <a:lvl6pPr marL="1541860" indent="-252413" algn="l" defTabSz="685800" rtl="0" eaLnBrk="1" latinLnBrk="0" hangingPunct="1">
        <a:spcBef>
          <a:spcPct val="20000"/>
        </a:spcBef>
        <a:buFontTx/>
        <a:buBlip>
          <a:blip r:embed="rId24"/>
        </a:buBlip>
        <a:defRPr lang="en-US" sz="1350" kern="1200" dirty="0" smtClean="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6pPr>
      <a:lvl7pPr marL="1799035" indent="-252413" algn="l" defTabSz="685800" rtl="0" eaLnBrk="1" latinLnBrk="0" hangingPunct="1">
        <a:spcBef>
          <a:spcPct val="20000"/>
        </a:spcBef>
        <a:buFontTx/>
        <a:buBlip>
          <a:blip r:embed="rId24"/>
        </a:buBlip>
        <a:defRPr lang="en-US" sz="1350" kern="1200" dirty="0" smtClean="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7pPr>
      <a:lvl8pPr marL="2057400" indent="-252413" algn="l" defTabSz="685800" rtl="0" eaLnBrk="1" latinLnBrk="0" hangingPunct="1">
        <a:spcBef>
          <a:spcPct val="20000"/>
        </a:spcBef>
        <a:buFontTx/>
        <a:buBlip>
          <a:blip r:embed="rId24"/>
        </a:buBlip>
        <a:defRPr lang="en-US" sz="1350" kern="1200" dirty="0" smtClean="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8pPr>
      <a:lvl9pPr marL="2315766" indent="-252413" algn="l" defTabSz="685800" rtl="0" eaLnBrk="1" latinLnBrk="0" hangingPunct="1">
        <a:spcBef>
          <a:spcPct val="20000"/>
        </a:spcBef>
        <a:buFontTx/>
        <a:buBlip>
          <a:blip r:embed="rId24"/>
        </a:buBlip>
        <a:defRPr lang="en-US" sz="1350" kern="1200" dirty="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2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120649"/>
            <a:ext cx="7771210" cy="1430339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752601"/>
            <a:ext cx="7771210" cy="437356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19875" y="6356352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>
                <a:solidFill>
                  <a:srgbClr val="FFFFFF"/>
                </a:solidFill>
                <a:effectLst>
                  <a:outerShdw blurRad="38100" dist="38100" dir="2700000" algn="tl">
                    <a:srgbClr val="212121"/>
                  </a:outerShdw>
                </a:effectLst>
              </a:defRPr>
            </a:lvl1pPr>
          </a:lstStyle>
          <a:p>
            <a:pPr>
              <a:buFontTx/>
              <a:buNone/>
              <a:defRPr/>
            </a:pPr>
            <a:fld id="{0B843D39-08C0-4E6B-98C5-CF8E3C6B4436}" type="datetimeFigureOut">
              <a:rPr kumimoji="1" lang="zh-HK" altLang="en-US">
                <a:latin typeface="Arial"/>
              </a:rPr>
              <a:pPr>
                <a:buFontTx/>
                <a:buNone/>
                <a:defRPr/>
              </a:pPr>
              <a:t>12/2/2018</a:t>
            </a:fld>
            <a:endParaRPr kumimoji="1" lang="zh-HK" altLang="en-US">
              <a:latin typeface="Arial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3616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900">
                <a:solidFill>
                  <a:schemeClr val="tx1">
                    <a:tint val="75000"/>
                  </a:schemeClr>
                </a:solidFill>
                <a:effectLst>
                  <a:outerShdw blurRad="50800" dist="381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Arial" charset="0"/>
                <a:ea typeface="宋体" charset="0"/>
                <a:cs typeface="宋体" charset="0"/>
              </a:defRPr>
            </a:lvl1pPr>
          </a:lstStyle>
          <a:p>
            <a:pPr>
              <a:buFontTx/>
              <a:buNone/>
              <a:defRPr/>
            </a:pPr>
            <a:endParaRPr kumimoji="1" lang="zh-HK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229100" y="6356352"/>
            <a:ext cx="685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900">
                <a:solidFill>
                  <a:srgbClr val="FFFFFF"/>
                </a:solidFill>
                <a:effectLst>
                  <a:outerShdw blurRad="38100" dist="38100" dir="2700000" algn="tl">
                    <a:srgbClr val="212121"/>
                  </a:outerShdw>
                </a:effectLst>
              </a:defRPr>
            </a:lvl1pPr>
          </a:lstStyle>
          <a:p>
            <a:pPr>
              <a:buFontTx/>
              <a:buNone/>
              <a:defRPr/>
            </a:pPr>
            <a:fld id="{7F17A189-4F1D-42D9-8348-F3312FF61B62}" type="slidenum">
              <a:rPr kumimoji="1" lang="zh-HK" altLang="en-US">
                <a:latin typeface="Arial"/>
              </a:rPr>
              <a:pPr>
                <a:buFontTx/>
                <a:buNone/>
                <a:defRPr/>
              </a:pPr>
              <a:t>‹#›</a:t>
            </a:fld>
            <a:endParaRPr kumimoji="1" lang="zh-HK" altLang="en-US">
              <a:latin typeface="Arial"/>
            </a:endParaRPr>
          </a:p>
        </p:txBody>
      </p:sp>
      <p:sp>
        <p:nvSpPr>
          <p:cNvPr id="8" name="文字方塊 6"/>
          <p:cNvSpPr txBox="1">
            <a:spLocks noChangeArrowheads="1"/>
          </p:cNvSpPr>
          <p:nvPr/>
        </p:nvSpPr>
        <p:spPr bwMode="auto">
          <a:xfrm>
            <a:off x="614366" y="6327777"/>
            <a:ext cx="4604147" cy="286889"/>
          </a:xfrm>
          <a:prstGeom prst="rect">
            <a:avLst/>
          </a:prstGeom>
          <a:noFill/>
          <a:ln>
            <a:noFill/>
          </a:ln>
          <a:extLst/>
        </p:spPr>
        <p:txBody>
          <a:bodyPr lIns="44084" tIns="22042" rIns="44084" bIns="22042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kumimoji="0" lang="en-US" altLang="zh-CN" sz="1575" b="1" dirty="0">
                <a:solidFill>
                  <a:srgbClr val="00B0F0"/>
                </a:solidFill>
                <a:latin typeface="Constantia" panose="02030602050306030303" pitchFamily="18" charset="0"/>
                <a:ea typeface="Microsoft JhengHei" panose="020B0604030504040204" pitchFamily="34" charset="-120"/>
              </a:rPr>
              <a:t>Innovation</a:t>
            </a:r>
            <a:r>
              <a:rPr kumimoji="0" lang="en-US" altLang="zh-CN" sz="1575" b="1" dirty="0">
                <a:solidFill>
                  <a:srgbClr val="FFFFFF"/>
                </a:solidFill>
                <a:latin typeface="Constantia" panose="02030602050306030303" pitchFamily="18" charset="0"/>
                <a:ea typeface="Microsoft JhengHei" panose="020B0604030504040204" pitchFamily="34" charset="-120"/>
              </a:rPr>
              <a:t> </a:t>
            </a:r>
            <a:r>
              <a:rPr kumimoji="0" lang="en-US" altLang="zh-CN" sz="1575" b="1" dirty="0">
                <a:solidFill>
                  <a:srgbClr val="A6A6A6"/>
                </a:solidFill>
                <a:latin typeface="Constantia" panose="02030602050306030303" pitchFamily="18" charset="0"/>
                <a:ea typeface="Microsoft JhengHei" panose="020B0604030504040204" pitchFamily="34" charset="-120"/>
              </a:rPr>
              <a:t>• </a:t>
            </a:r>
            <a:r>
              <a:rPr kumimoji="0" lang="en-US" altLang="zh-CN" sz="1575" b="1" dirty="0">
                <a:solidFill>
                  <a:srgbClr val="FFC000"/>
                </a:solidFill>
                <a:latin typeface="Constantia" panose="02030602050306030303" pitchFamily="18" charset="0"/>
                <a:ea typeface="Microsoft JhengHei" panose="020B0604030504040204" pitchFamily="34" charset="-120"/>
              </a:rPr>
              <a:t>Simplicity</a:t>
            </a:r>
            <a:r>
              <a:rPr kumimoji="0" lang="en-US" altLang="zh-CN" sz="1575" b="1" dirty="0">
                <a:solidFill>
                  <a:srgbClr val="FFFFFF"/>
                </a:solidFill>
                <a:latin typeface="Constantia" panose="02030602050306030303" pitchFamily="18" charset="0"/>
                <a:ea typeface="Microsoft JhengHei" panose="020B0604030504040204" pitchFamily="34" charset="-120"/>
              </a:rPr>
              <a:t> </a:t>
            </a:r>
            <a:r>
              <a:rPr kumimoji="0" lang="en-US" altLang="zh-CN" sz="1575" b="1" dirty="0">
                <a:solidFill>
                  <a:srgbClr val="A6A6A6"/>
                </a:solidFill>
                <a:latin typeface="Constantia" panose="02030602050306030303" pitchFamily="18" charset="0"/>
                <a:ea typeface="Microsoft JhengHei" panose="020B0604030504040204" pitchFamily="34" charset="-120"/>
              </a:rPr>
              <a:t>•</a:t>
            </a:r>
            <a:r>
              <a:rPr kumimoji="0" lang="en-US" altLang="zh-CN" sz="1575" b="1" dirty="0">
                <a:solidFill>
                  <a:srgbClr val="FFFFFF"/>
                </a:solidFill>
                <a:latin typeface="Constantia" panose="02030602050306030303" pitchFamily="18" charset="0"/>
                <a:ea typeface="Microsoft JhengHei" panose="020B0604030504040204" pitchFamily="34" charset="-120"/>
              </a:rPr>
              <a:t> </a:t>
            </a:r>
            <a:r>
              <a:rPr kumimoji="0" lang="en-US" altLang="zh-CN" sz="1575" b="1" dirty="0">
                <a:solidFill>
                  <a:srgbClr val="FF3399"/>
                </a:solidFill>
                <a:latin typeface="Constantia" panose="02030602050306030303" pitchFamily="18" charset="0"/>
                <a:ea typeface="Microsoft JhengHei" panose="020B0604030504040204" pitchFamily="34" charset="-120"/>
              </a:rPr>
              <a:t>Experience</a:t>
            </a:r>
          </a:p>
        </p:txBody>
      </p:sp>
      <p:pic>
        <p:nvPicPr>
          <p:cNvPr id="1032" name="圖片 9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8529" y="-279398"/>
            <a:ext cx="2212181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08404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  <p:sldLayoutId id="2147483694" r:id="rId13"/>
    <p:sldLayoutId id="2147483695" r:id="rId14"/>
    <p:sldLayoutId id="2147483696" r:id="rId15"/>
    <p:sldLayoutId id="2147483697" r:id="rId16"/>
    <p:sldLayoutId id="2147483698" r:id="rId17"/>
    <p:sldLayoutId id="2147483699" r:id="rId18"/>
    <p:sldLayoutId id="2147483700" r:id="rId19"/>
    <p:sldLayoutId id="2147483701" r:id="rId20"/>
  </p:sldLayoutIdLst>
  <p:transition>
    <p:wip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3600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j-lt"/>
          <a:ea typeface="PMingLiU" panose="02020500000000000000" pitchFamily="18" charset="-120"/>
          <a:cs typeface="新細明體" charset="0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Arial" panose="020B0604020202020204" pitchFamily="34" charset="0"/>
          <a:ea typeface="PMingLiU" panose="02020500000000000000" pitchFamily="18" charset="-120"/>
          <a:cs typeface="新細明體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Arial" panose="020B0604020202020204" pitchFamily="34" charset="0"/>
          <a:ea typeface="PMingLiU" panose="02020500000000000000" pitchFamily="18" charset="-120"/>
          <a:cs typeface="新細明體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Arial" panose="020B0604020202020204" pitchFamily="34" charset="0"/>
          <a:ea typeface="PMingLiU" panose="02020500000000000000" pitchFamily="18" charset="-120"/>
          <a:cs typeface="新細明體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Arial" panose="020B0604020202020204" pitchFamily="34" charset="0"/>
          <a:ea typeface="PMingLiU" panose="02020500000000000000" pitchFamily="18" charset="-120"/>
          <a:cs typeface="新細明體" charset="0"/>
        </a:defRPr>
      </a:lvl5pPr>
      <a:lvl6pPr marL="342900" algn="ctr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Calisto MT" charset="0"/>
          <a:ea typeface="新細明體" charset="0"/>
          <a:cs typeface="新細明體" charset="0"/>
        </a:defRPr>
      </a:lvl6pPr>
      <a:lvl7pPr marL="685800" algn="ctr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Calisto MT" charset="0"/>
          <a:ea typeface="新細明體" charset="0"/>
          <a:cs typeface="新細明體" charset="0"/>
        </a:defRPr>
      </a:lvl7pPr>
      <a:lvl8pPr marL="1028700" algn="ctr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Calisto MT" charset="0"/>
          <a:ea typeface="新細明體" charset="0"/>
          <a:cs typeface="新細明體" charset="0"/>
        </a:defRPr>
      </a:lvl8pPr>
      <a:lvl9pPr marL="1371600" algn="ctr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Calisto MT" charset="0"/>
          <a:ea typeface="新細明體" charset="0"/>
          <a:cs typeface="新細明體" charset="0"/>
        </a:defRPr>
      </a:lvl9pPr>
    </p:titleStyle>
    <p:bodyStyle>
      <a:lvl1pPr marL="257175" indent="-257175" algn="l" rtl="0" eaLnBrk="1" fontAlgn="base" hangingPunct="1">
        <a:spcBef>
          <a:spcPts val="1500"/>
        </a:spcBef>
        <a:spcAft>
          <a:spcPct val="0"/>
        </a:spcAft>
        <a:buBlip>
          <a:blip r:embed="rId24"/>
        </a:buBlip>
        <a:defRPr kumimoji="1" sz="1650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PMingLiU" panose="02020500000000000000" pitchFamily="18" charset="-120"/>
          <a:cs typeface="新細明體" charset="0"/>
        </a:defRPr>
      </a:lvl1pPr>
      <a:lvl2pPr marL="514350" indent="-252413" algn="l" rtl="0" eaLnBrk="1" fontAlgn="base" hangingPunct="1">
        <a:spcBef>
          <a:spcPts val="450"/>
        </a:spcBef>
        <a:spcAft>
          <a:spcPct val="0"/>
        </a:spcAft>
        <a:buBlip>
          <a:blip r:embed="rId24"/>
        </a:buBlip>
        <a:defRPr kumimoji="1" sz="1500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PMingLiU" panose="02020500000000000000" pitchFamily="18" charset="-120"/>
          <a:cs typeface="新細明體" charset="0"/>
        </a:defRPr>
      </a:lvl2pPr>
      <a:lvl3pPr marL="776288" indent="-261938" algn="l" rtl="0" eaLnBrk="1" fontAlgn="base" hangingPunct="1">
        <a:spcBef>
          <a:spcPts val="450"/>
        </a:spcBef>
        <a:spcAft>
          <a:spcPct val="0"/>
        </a:spcAft>
        <a:buBlip>
          <a:blip r:embed="rId24"/>
        </a:buBlip>
        <a:defRPr kumimoji="1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PMingLiU" panose="02020500000000000000" pitchFamily="18" charset="-120"/>
          <a:cs typeface="新細明體" charset="0"/>
        </a:defRPr>
      </a:lvl3pPr>
      <a:lvl4pPr marL="1028700" indent="-252413" algn="l" rtl="0" eaLnBrk="1" fontAlgn="base" hangingPunct="1">
        <a:spcBef>
          <a:spcPts val="450"/>
        </a:spcBef>
        <a:spcAft>
          <a:spcPct val="0"/>
        </a:spcAft>
        <a:buBlip>
          <a:blip r:embed="rId24"/>
        </a:buBlip>
        <a:defRPr kumimoji="1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PMingLiU" panose="02020500000000000000" pitchFamily="18" charset="-120"/>
          <a:cs typeface="新細明體" charset="0"/>
        </a:defRPr>
      </a:lvl4pPr>
      <a:lvl5pPr marL="1290638" indent="-261938" algn="l" rtl="0" eaLnBrk="1" fontAlgn="base" hangingPunct="1">
        <a:spcBef>
          <a:spcPts val="450"/>
        </a:spcBef>
        <a:spcAft>
          <a:spcPct val="0"/>
        </a:spcAft>
        <a:buBlip>
          <a:blip r:embed="rId24"/>
        </a:buBlip>
        <a:defRPr kumimoji="1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PMingLiU" panose="02020500000000000000" pitchFamily="18" charset="-120"/>
          <a:cs typeface="新細明體" charset="0"/>
        </a:defRPr>
      </a:lvl5pPr>
      <a:lvl6pPr marL="1541860" indent="-252413" algn="l" defTabSz="685800" rtl="0" eaLnBrk="1" latinLnBrk="0" hangingPunct="1">
        <a:spcBef>
          <a:spcPct val="20000"/>
        </a:spcBef>
        <a:buFontTx/>
        <a:buBlip>
          <a:blip r:embed="rId24"/>
        </a:buBlip>
        <a:defRPr lang="en-US" sz="1350" kern="1200" dirty="0" smtClean="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6pPr>
      <a:lvl7pPr marL="1799035" indent="-252413" algn="l" defTabSz="685800" rtl="0" eaLnBrk="1" latinLnBrk="0" hangingPunct="1">
        <a:spcBef>
          <a:spcPct val="20000"/>
        </a:spcBef>
        <a:buFontTx/>
        <a:buBlip>
          <a:blip r:embed="rId24"/>
        </a:buBlip>
        <a:defRPr lang="en-US" sz="1350" kern="1200" dirty="0" smtClean="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7pPr>
      <a:lvl8pPr marL="2057400" indent="-252413" algn="l" defTabSz="685800" rtl="0" eaLnBrk="1" latinLnBrk="0" hangingPunct="1">
        <a:spcBef>
          <a:spcPct val="20000"/>
        </a:spcBef>
        <a:buFontTx/>
        <a:buBlip>
          <a:blip r:embed="rId24"/>
        </a:buBlip>
        <a:defRPr lang="en-US" sz="1350" kern="1200" dirty="0" smtClean="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8pPr>
      <a:lvl9pPr marL="2315766" indent="-252413" algn="l" defTabSz="685800" rtl="0" eaLnBrk="1" latinLnBrk="0" hangingPunct="1">
        <a:spcBef>
          <a:spcPct val="20000"/>
        </a:spcBef>
        <a:buFontTx/>
        <a:buBlip>
          <a:blip r:embed="rId24"/>
        </a:buBlip>
        <a:defRPr lang="en-US" sz="1350" kern="1200" dirty="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2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120649"/>
            <a:ext cx="7771210" cy="1430339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752601"/>
            <a:ext cx="7771210" cy="437356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19875" y="6356352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>
                <a:solidFill>
                  <a:srgbClr val="FFFFFF"/>
                </a:solidFill>
                <a:effectLst>
                  <a:outerShdw blurRad="38100" dist="38100" dir="2700000" algn="tl">
                    <a:srgbClr val="212121"/>
                  </a:outerShdw>
                </a:effectLst>
              </a:defRPr>
            </a:lvl1pPr>
          </a:lstStyle>
          <a:p>
            <a:pPr>
              <a:buFontTx/>
              <a:buNone/>
              <a:defRPr/>
            </a:pPr>
            <a:fld id="{0B843D39-08C0-4E6B-98C5-CF8E3C6B4436}" type="datetimeFigureOut">
              <a:rPr kumimoji="1" lang="zh-HK" altLang="en-US">
                <a:latin typeface="Arial"/>
              </a:rPr>
              <a:pPr>
                <a:buFontTx/>
                <a:buNone/>
                <a:defRPr/>
              </a:pPr>
              <a:t>12/2/2018</a:t>
            </a:fld>
            <a:endParaRPr kumimoji="1" lang="zh-HK" altLang="en-US">
              <a:latin typeface="Arial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3616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900">
                <a:solidFill>
                  <a:schemeClr val="tx1">
                    <a:tint val="75000"/>
                  </a:schemeClr>
                </a:solidFill>
                <a:effectLst>
                  <a:outerShdw blurRad="50800" dist="381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Arial" charset="0"/>
                <a:ea typeface="宋体" charset="0"/>
                <a:cs typeface="宋体" charset="0"/>
              </a:defRPr>
            </a:lvl1pPr>
          </a:lstStyle>
          <a:p>
            <a:pPr>
              <a:buFontTx/>
              <a:buNone/>
              <a:defRPr/>
            </a:pPr>
            <a:endParaRPr kumimoji="1" lang="zh-HK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229100" y="6356352"/>
            <a:ext cx="685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900">
                <a:solidFill>
                  <a:srgbClr val="FFFFFF"/>
                </a:solidFill>
                <a:effectLst>
                  <a:outerShdw blurRad="38100" dist="38100" dir="2700000" algn="tl">
                    <a:srgbClr val="212121"/>
                  </a:outerShdw>
                </a:effectLst>
              </a:defRPr>
            </a:lvl1pPr>
          </a:lstStyle>
          <a:p>
            <a:pPr>
              <a:buFontTx/>
              <a:buNone/>
              <a:defRPr/>
            </a:pPr>
            <a:fld id="{7F17A189-4F1D-42D9-8348-F3312FF61B62}" type="slidenum">
              <a:rPr kumimoji="1" lang="zh-HK" altLang="en-US">
                <a:latin typeface="Arial"/>
              </a:rPr>
              <a:pPr>
                <a:buFontTx/>
                <a:buNone/>
                <a:defRPr/>
              </a:pPr>
              <a:t>‹#›</a:t>
            </a:fld>
            <a:endParaRPr kumimoji="1" lang="zh-HK" altLang="en-US">
              <a:latin typeface="Arial"/>
            </a:endParaRPr>
          </a:p>
        </p:txBody>
      </p:sp>
      <p:sp>
        <p:nvSpPr>
          <p:cNvPr id="8" name="文字方塊 6"/>
          <p:cNvSpPr txBox="1">
            <a:spLocks noChangeArrowheads="1"/>
          </p:cNvSpPr>
          <p:nvPr/>
        </p:nvSpPr>
        <p:spPr bwMode="auto">
          <a:xfrm>
            <a:off x="614368" y="6327778"/>
            <a:ext cx="4604147" cy="286889"/>
          </a:xfrm>
          <a:prstGeom prst="rect">
            <a:avLst/>
          </a:prstGeom>
          <a:noFill/>
          <a:ln>
            <a:noFill/>
          </a:ln>
          <a:extLst/>
        </p:spPr>
        <p:txBody>
          <a:bodyPr lIns="44084" tIns="22042" rIns="44084" bIns="22042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kumimoji="0" lang="en-US" altLang="zh-CN" sz="1575" b="1" dirty="0">
                <a:solidFill>
                  <a:srgbClr val="00B0F0"/>
                </a:solidFill>
                <a:latin typeface="Constantia" panose="02030602050306030303" pitchFamily="18" charset="0"/>
                <a:ea typeface="Microsoft JhengHei" panose="020B0604030504040204" pitchFamily="34" charset="-120"/>
              </a:rPr>
              <a:t>Innovation</a:t>
            </a:r>
            <a:r>
              <a:rPr kumimoji="0" lang="en-US" altLang="zh-CN" sz="1575" b="1" dirty="0">
                <a:solidFill>
                  <a:srgbClr val="FFFFFF"/>
                </a:solidFill>
                <a:latin typeface="Constantia" panose="02030602050306030303" pitchFamily="18" charset="0"/>
                <a:ea typeface="Microsoft JhengHei" panose="020B0604030504040204" pitchFamily="34" charset="-120"/>
              </a:rPr>
              <a:t> </a:t>
            </a:r>
            <a:r>
              <a:rPr kumimoji="0" lang="en-US" altLang="zh-CN" sz="1575" b="1" dirty="0">
                <a:solidFill>
                  <a:srgbClr val="A6A6A6"/>
                </a:solidFill>
                <a:latin typeface="Constantia" panose="02030602050306030303" pitchFamily="18" charset="0"/>
                <a:ea typeface="Microsoft JhengHei" panose="020B0604030504040204" pitchFamily="34" charset="-120"/>
              </a:rPr>
              <a:t>• </a:t>
            </a:r>
            <a:r>
              <a:rPr kumimoji="0" lang="en-US" altLang="zh-CN" sz="1575" b="1" dirty="0">
                <a:solidFill>
                  <a:srgbClr val="FFC000"/>
                </a:solidFill>
                <a:latin typeface="Constantia" panose="02030602050306030303" pitchFamily="18" charset="0"/>
                <a:ea typeface="Microsoft JhengHei" panose="020B0604030504040204" pitchFamily="34" charset="-120"/>
              </a:rPr>
              <a:t>Simplicity</a:t>
            </a:r>
            <a:r>
              <a:rPr kumimoji="0" lang="en-US" altLang="zh-CN" sz="1575" b="1" dirty="0">
                <a:solidFill>
                  <a:srgbClr val="FFFFFF"/>
                </a:solidFill>
                <a:latin typeface="Constantia" panose="02030602050306030303" pitchFamily="18" charset="0"/>
                <a:ea typeface="Microsoft JhengHei" panose="020B0604030504040204" pitchFamily="34" charset="-120"/>
              </a:rPr>
              <a:t> </a:t>
            </a:r>
            <a:r>
              <a:rPr kumimoji="0" lang="en-US" altLang="zh-CN" sz="1575" b="1" dirty="0">
                <a:solidFill>
                  <a:srgbClr val="A6A6A6"/>
                </a:solidFill>
                <a:latin typeface="Constantia" panose="02030602050306030303" pitchFamily="18" charset="0"/>
                <a:ea typeface="Microsoft JhengHei" panose="020B0604030504040204" pitchFamily="34" charset="-120"/>
              </a:rPr>
              <a:t>•</a:t>
            </a:r>
            <a:r>
              <a:rPr kumimoji="0" lang="en-US" altLang="zh-CN" sz="1575" b="1" dirty="0">
                <a:solidFill>
                  <a:srgbClr val="FFFFFF"/>
                </a:solidFill>
                <a:latin typeface="Constantia" panose="02030602050306030303" pitchFamily="18" charset="0"/>
                <a:ea typeface="Microsoft JhengHei" panose="020B0604030504040204" pitchFamily="34" charset="-120"/>
              </a:rPr>
              <a:t> </a:t>
            </a:r>
            <a:r>
              <a:rPr kumimoji="0" lang="en-US" altLang="zh-CN" sz="1575" b="1" dirty="0">
                <a:solidFill>
                  <a:srgbClr val="FF3399"/>
                </a:solidFill>
                <a:latin typeface="Constantia" panose="02030602050306030303" pitchFamily="18" charset="0"/>
                <a:ea typeface="Microsoft JhengHei" panose="020B0604030504040204" pitchFamily="34" charset="-120"/>
              </a:rPr>
              <a:t>Experience</a:t>
            </a:r>
          </a:p>
        </p:txBody>
      </p:sp>
      <p:pic>
        <p:nvPicPr>
          <p:cNvPr id="1032" name="圖片 9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8531" y="-279398"/>
            <a:ext cx="2212181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35572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  <p:sldLayoutId id="2147483716" r:id="rId14"/>
    <p:sldLayoutId id="2147483717" r:id="rId15"/>
    <p:sldLayoutId id="2147483718" r:id="rId16"/>
    <p:sldLayoutId id="2147483719" r:id="rId17"/>
    <p:sldLayoutId id="2147483720" r:id="rId18"/>
    <p:sldLayoutId id="2147483721" r:id="rId19"/>
    <p:sldLayoutId id="2147483722" r:id="rId20"/>
  </p:sldLayoutIdLst>
  <p:transition>
    <p:wip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3600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j-lt"/>
          <a:ea typeface="PMingLiU" panose="02020500000000000000" pitchFamily="18" charset="-120"/>
          <a:cs typeface="新細明體" charset="0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Arial" panose="020B0604020202020204" pitchFamily="34" charset="0"/>
          <a:ea typeface="PMingLiU" panose="02020500000000000000" pitchFamily="18" charset="-120"/>
          <a:cs typeface="新細明體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Arial" panose="020B0604020202020204" pitchFamily="34" charset="0"/>
          <a:ea typeface="PMingLiU" panose="02020500000000000000" pitchFamily="18" charset="-120"/>
          <a:cs typeface="新細明體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Arial" panose="020B0604020202020204" pitchFamily="34" charset="0"/>
          <a:ea typeface="PMingLiU" panose="02020500000000000000" pitchFamily="18" charset="-120"/>
          <a:cs typeface="新細明體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Arial" panose="020B0604020202020204" pitchFamily="34" charset="0"/>
          <a:ea typeface="PMingLiU" panose="02020500000000000000" pitchFamily="18" charset="-120"/>
          <a:cs typeface="新細明體" charset="0"/>
        </a:defRPr>
      </a:lvl5pPr>
      <a:lvl6pPr marL="342900" algn="ctr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Calisto MT" charset="0"/>
          <a:ea typeface="新細明體" charset="0"/>
          <a:cs typeface="新細明體" charset="0"/>
        </a:defRPr>
      </a:lvl6pPr>
      <a:lvl7pPr marL="685800" algn="ctr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Calisto MT" charset="0"/>
          <a:ea typeface="新細明體" charset="0"/>
          <a:cs typeface="新細明體" charset="0"/>
        </a:defRPr>
      </a:lvl7pPr>
      <a:lvl8pPr marL="1028700" algn="ctr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Calisto MT" charset="0"/>
          <a:ea typeface="新細明體" charset="0"/>
          <a:cs typeface="新細明體" charset="0"/>
        </a:defRPr>
      </a:lvl8pPr>
      <a:lvl9pPr marL="1371600" algn="ctr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Calisto MT" charset="0"/>
          <a:ea typeface="新細明體" charset="0"/>
          <a:cs typeface="新細明體" charset="0"/>
        </a:defRPr>
      </a:lvl9pPr>
    </p:titleStyle>
    <p:bodyStyle>
      <a:lvl1pPr marL="257175" indent="-257175" algn="l" rtl="0" eaLnBrk="1" fontAlgn="base" hangingPunct="1">
        <a:spcBef>
          <a:spcPts val="1500"/>
        </a:spcBef>
        <a:spcAft>
          <a:spcPct val="0"/>
        </a:spcAft>
        <a:buBlip>
          <a:blip r:embed="rId24"/>
        </a:buBlip>
        <a:defRPr kumimoji="1" sz="1650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PMingLiU" panose="02020500000000000000" pitchFamily="18" charset="-120"/>
          <a:cs typeface="新細明體" charset="0"/>
        </a:defRPr>
      </a:lvl1pPr>
      <a:lvl2pPr marL="514350" indent="-252413" algn="l" rtl="0" eaLnBrk="1" fontAlgn="base" hangingPunct="1">
        <a:spcBef>
          <a:spcPts val="450"/>
        </a:spcBef>
        <a:spcAft>
          <a:spcPct val="0"/>
        </a:spcAft>
        <a:buBlip>
          <a:blip r:embed="rId24"/>
        </a:buBlip>
        <a:defRPr kumimoji="1" sz="1500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PMingLiU" panose="02020500000000000000" pitchFamily="18" charset="-120"/>
          <a:cs typeface="新細明體" charset="0"/>
        </a:defRPr>
      </a:lvl2pPr>
      <a:lvl3pPr marL="776288" indent="-261938" algn="l" rtl="0" eaLnBrk="1" fontAlgn="base" hangingPunct="1">
        <a:spcBef>
          <a:spcPts val="450"/>
        </a:spcBef>
        <a:spcAft>
          <a:spcPct val="0"/>
        </a:spcAft>
        <a:buBlip>
          <a:blip r:embed="rId24"/>
        </a:buBlip>
        <a:defRPr kumimoji="1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PMingLiU" panose="02020500000000000000" pitchFamily="18" charset="-120"/>
          <a:cs typeface="新細明體" charset="0"/>
        </a:defRPr>
      </a:lvl3pPr>
      <a:lvl4pPr marL="1028700" indent="-252413" algn="l" rtl="0" eaLnBrk="1" fontAlgn="base" hangingPunct="1">
        <a:spcBef>
          <a:spcPts val="450"/>
        </a:spcBef>
        <a:spcAft>
          <a:spcPct val="0"/>
        </a:spcAft>
        <a:buBlip>
          <a:blip r:embed="rId24"/>
        </a:buBlip>
        <a:defRPr kumimoji="1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PMingLiU" panose="02020500000000000000" pitchFamily="18" charset="-120"/>
          <a:cs typeface="新細明體" charset="0"/>
        </a:defRPr>
      </a:lvl4pPr>
      <a:lvl5pPr marL="1290638" indent="-261938" algn="l" rtl="0" eaLnBrk="1" fontAlgn="base" hangingPunct="1">
        <a:spcBef>
          <a:spcPts val="450"/>
        </a:spcBef>
        <a:spcAft>
          <a:spcPct val="0"/>
        </a:spcAft>
        <a:buBlip>
          <a:blip r:embed="rId24"/>
        </a:buBlip>
        <a:defRPr kumimoji="1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PMingLiU" panose="02020500000000000000" pitchFamily="18" charset="-120"/>
          <a:cs typeface="新細明體" charset="0"/>
        </a:defRPr>
      </a:lvl5pPr>
      <a:lvl6pPr marL="1541860" indent="-252413" algn="l" defTabSz="685800" rtl="0" eaLnBrk="1" latinLnBrk="0" hangingPunct="1">
        <a:spcBef>
          <a:spcPct val="20000"/>
        </a:spcBef>
        <a:buFontTx/>
        <a:buBlip>
          <a:blip r:embed="rId24"/>
        </a:buBlip>
        <a:defRPr lang="en-US" sz="1350" kern="1200" dirty="0" smtClean="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6pPr>
      <a:lvl7pPr marL="1799035" indent="-252413" algn="l" defTabSz="685800" rtl="0" eaLnBrk="1" latinLnBrk="0" hangingPunct="1">
        <a:spcBef>
          <a:spcPct val="20000"/>
        </a:spcBef>
        <a:buFontTx/>
        <a:buBlip>
          <a:blip r:embed="rId24"/>
        </a:buBlip>
        <a:defRPr lang="en-US" sz="1350" kern="1200" dirty="0" smtClean="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7pPr>
      <a:lvl8pPr marL="2057400" indent="-252413" algn="l" defTabSz="685800" rtl="0" eaLnBrk="1" latinLnBrk="0" hangingPunct="1">
        <a:spcBef>
          <a:spcPct val="20000"/>
        </a:spcBef>
        <a:buFontTx/>
        <a:buBlip>
          <a:blip r:embed="rId24"/>
        </a:buBlip>
        <a:defRPr lang="en-US" sz="1350" kern="1200" dirty="0" smtClean="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8pPr>
      <a:lvl9pPr marL="2315766" indent="-252413" algn="l" defTabSz="685800" rtl="0" eaLnBrk="1" latinLnBrk="0" hangingPunct="1">
        <a:spcBef>
          <a:spcPct val="20000"/>
        </a:spcBef>
        <a:buFontTx/>
        <a:buBlip>
          <a:blip r:embed="rId24"/>
        </a:buBlip>
        <a:defRPr lang="en-US" sz="1350" kern="1200" dirty="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192.168.1.1/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ruijienetworks.com/support/software-downloads/cp_rsr-10-01g-tw-series-routers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ruijienetworks.com/resources/preview/41510" TargetMode="External"/><Relationship Id="rId2" Type="http://schemas.openxmlformats.org/officeDocument/2006/relationships/hyperlink" Target="https://ruijienetworks.com/resources/preview/57877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Upgrade Firmware </a:t>
            </a:r>
            <a:r>
              <a:rPr lang="en-US" dirty="0" err="1" smtClean="0"/>
              <a:t>Ruijie</a:t>
            </a:r>
            <a:r>
              <a:rPr lang="en-US" dirty="0" smtClean="0"/>
              <a:t> RSR10-01G-T(W) to English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February 2018</a:t>
            </a:r>
            <a:endParaRPr lang="en-US" dirty="0"/>
          </a:p>
        </p:txBody>
      </p:sp>
      <p:pic>
        <p:nvPicPr>
          <p:cNvPr id="4098" name="Picture 2" descr="https://ruijienetworks.com/FU/Upload/Product/2017/7-6/2017762632429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000" t="17564" r="11734" b="16915"/>
          <a:stretch/>
        </p:blipFill>
        <p:spPr bwMode="auto">
          <a:xfrm>
            <a:off x="5486400" y="4038600"/>
            <a:ext cx="2709335" cy="203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2380363"/>
      </p:ext>
    </p:extLst>
  </p:cSld>
  <p:clrMapOvr>
    <a:masterClrMapping/>
  </p:clrMapOvr>
  <p:transition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3055798"/>
            <a:ext cx="5949173" cy="3040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Login to WEB GUI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38200" y="1371600"/>
            <a:ext cx="5029200" cy="1577181"/>
          </a:xfrm>
        </p:spPr>
        <p:txBody>
          <a:bodyPr>
            <a:normAutofit fontScale="92500" lnSpcReduction="20000"/>
          </a:bodyPr>
          <a:lstStyle/>
          <a:p>
            <a:r>
              <a:rPr lang="en-US" sz="1800" dirty="0" smtClean="0"/>
              <a:t>Configure PC using 192.168.1.xxx/24 IP</a:t>
            </a:r>
          </a:p>
          <a:p>
            <a:r>
              <a:rPr lang="en-US" sz="1800" dirty="0" smtClean="0"/>
              <a:t>Plug LAN cable PC to port1 Router</a:t>
            </a:r>
          </a:p>
          <a:p>
            <a:pPr lvl="1"/>
            <a:r>
              <a:rPr lang="en-US" sz="1600" dirty="0" smtClean="0"/>
              <a:t>Ping to verify</a:t>
            </a:r>
          </a:p>
          <a:p>
            <a:r>
              <a:rPr lang="en-US" sz="1800" dirty="0" smtClean="0"/>
              <a:t>Open </a:t>
            </a:r>
            <a:r>
              <a:rPr lang="en-US" sz="1800" dirty="0" smtClean="0">
                <a:hlinkClick r:id="rId3"/>
              </a:rPr>
              <a:t>http://192.168.1.1</a:t>
            </a:r>
            <a:r>
              <a:rPr lang="en-US" sz="1800" dirty="0" smtClean="0"/>
              <a:t> on browser and login using </a:t>
            </a:r>
            <a:r>
              <a:rPr lang="en-US" sz="1800" b="1" dirty="0" smtClean="0"/>
              <a:t>username/password : admin/admin</a:t>
            </a:r>
            <a:endParaRPr lang="en-US" sz="1800" b="1" dirty="0"/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4902200" y="4495800"/>
            <a:ext cx="762000" cy="0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682481"/>
      </p:ext>
    </p:extLst>
  </p:cSld>
  <p:clrMapOvr>
    <a:masterClrMapping/>
  </p:clrMapOvr>
  <p:transition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Download Firmware from website</a:t>
            </a:r>
            <a:endParaRPr lang="en-US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25991" y="2457874"/>
            <a:ext cx="7770813" cy="3876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27363" y="1371600"/>
            <a:ext cx="73844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Open this Link : </a:t>
            </a:r>
          </a:p>
          <a:p>
            <a:r>
              <a:rPr lang="en-US" dirty="0" smtClean="0">
                <a:hlinkClick r:id="rId3"/>
              </a:rPr>
              <a:t>https://ruijienetworks.com/support/software-downloads/cp_rsr-10-01g-tw-series-routers</a:t>
            </a:r>
            <a:endParaRPr lang="en-US" dirty="0" smtClean="0"/>
          </a:p>
          <a:p>
            <a:endParaRPr lang="en-US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311129"/>
            <a:ext cx="3946999" cy="137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Arrow Connector 5"/>
          <p:cNvCxnSpPr/>
          <p:nvPr/>
        </p:nvCxnSpPr>
        <p:spPr>
          <a:xfrm flipH="1" flipV="1">
            <a:off x="4782199" y="3999310"/>
            <a:ext cx="170801" cy="1410890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3223979"/>
      </p:ext>
    </p:extLst>
  </p:cSld>
  <p:clrMapOvr>
    <a:masterClrMapping/>
  </p:clrMapOvr>
  <p:transition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3705225"/>
            <a:ext cx="7353300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Extract firmware file</a:t>
            </a:r>
            <a:endParaRPr lang="en-US" dirty="0"/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4191000" y="3409950"/>
            <a:ext cx="1295400" cy="1962150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752600"/>
            <a:ext cx="1295400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3790417"/>
      </p:ext>
    </p:extLst>
  </p:cSld>
  <p:clrMapOvr>
    <a:masterClrMapping/>
  </p:clrMapOvr>
  <p:transition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Upgrade firmware to English Ver.</a:t>
            </a:r>
            <a:endParaRPr lang="en-US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5800" y="2023288"/>
            <a:ext cx="7770813" cy="3948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 flipH="1">
            <a:off x="990600" y="4800600"/>
            <a:ext cx="990600" cy="0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>
            <a:off x="952500" y="5791200"/>
            <a:ext cx="990600" cy="0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3657600" y="3810000"/>
            <a:ext cx="533400" cy="381000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 flipV="1">
            <a:off x="6934200" y="4648200"/>
            <a:ext cx="228600" cy="304800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56290866"/>
      </p:ext>
    </p:extLst>
  </p:cSld>
  <p:clrMapOvr>
    <a:masterClrMapping/>
  </p:clrMapOvr>
  <p:transition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Upgrade firmware to English Ver.</a:t>
            </a:r>
            <a:endParaRPr lang="en-US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5800" y="2438400"/>
            <a:ext cx="7770813" cy="3948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164"/>
          <a:stretch/>
        </p:blipFill>
        <p:spPr bwMode="auto">
          <a:xfrm>
            <a:off x="4933950" y="3136900"/>
            <a:ext cx="4210050" cy="1281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Straight Arrow Connector 11"/>
          <p:cNvCxnSpPr/>
          <p:nvPr/>
        </p:nvCxnSpPr>
        <p:spPr>
          <a:xfrm flipV="1">
            <a:off x="4648200" y="3695700"/>
            <a:ext cx="1930400" cy="952500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6273800" y="5257800"/>
            <a:ext cx="304800" cy="533400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ontent Placeholder 2"/>
          <p:cNvSpPr txBox="1">
            <a:spLocks/>
          </p:cNvSpPr>
          <p:nvPr/>
        </p:nvSpPr>
        <p:spPr>
          <a:xfrm>
            <a:off x="685803" y="1869143"/>
            <a:ext cx="5486398" cy="3379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>
            <a:lvl1pPr marL="257175" indent="-257175" algn="l" rtl="0" eaLnBrk="1" fontAlgn="base" hangingPunct="1">
              <a:spcBef>
                <a:spcPts val="1500"/>
              </a:spcBef>
              <a:spcAft>
                <a:spcPct val="0"/>
              </a:spcAft>
              <a:buBlip>
                <a:blip r:embed="rId4"/>
              </a:buBlip>
              <a:defRPr kumimoji="1" sz="165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PMingLiU" panose="02020500000000000000" pitchFamily="18" charset="-120"/>
                <a:cs typeface="新細明體" charset="0"/>
              </a:defRPr>
            </a:lvl1pPr>
            <a:lvl2pPr marL="514350" indent="-252413" algn="l" rtl="0" eaLnBrk="1" fontAlgn="base" hangingPunct="1">
              <a:spcBef>
                <a:spcPts val="450"/>
              </a:spcBef>
              <a:spcAft>
                <a:spcPct val="0"/>
              </a:spcAft>
              <a:buBlip>
                <a:blip r:embed="rId4"/>
              </a:buBlip>
              <a:defRPr kumimoji="1" sz="15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PMingLiU" panose="02020500000000000000" pitchFamily="18" charset="-120"/>
                <a:cs typeface="新細明體" charset="0"/>
              </a:defRPr>
            </a:lvl2pPr>
            <a:lvl3pPr marL="776288" indent="-261938" algn="l" rtl="0" eaLnBrk="1" fontAlgn="base" hangingPunct="1">
              <a:spcBef>
                <a:spcPts val="450"/>
              </a:spcBef>
              <a:spcAft>
                <a:spcPct val="0"/>
              </a:spcAft>
              <a:buBlip>
                <a:blip r:embed="rId4"/>
              </a:buBlip>
              <a:defRPr kumimoji="1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PMingLiU" panose="02020500000000000000" pitchFamily="18" charset="-120"/>
                <a:cs typeface="新細明體" charset="0"/>
              </a:defRPr>
            </a:lvl3pPr>
            <a:lvl4pPr marL="1028700" indent="-252413" algn="l" rtl="0" eaLnBrk="1" fontAlgn="base" hangingPunct="1">
              <a:spcBef>
                <a:spcPts val="450"/>
              </a:spcBef>
              <a:spcAft>
                <a:spcPct val="0"/>
              </a:spcAft>
              <a:buBlip>
                <a:blip r:embed="rId4"/>
              </a:buBlip>
              <a:defRPr kumimoji="1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PMingLiU" panose="02020500000000000000" pitchFamily="18" charset="-120"/>
                <a:cs typeface="新細明體" charset="0"/>
              </a:defRPr>
            </a:lvl4pPr>
            <a:lvl5pPr marL="1290638" indent="-261938" algn="l" rtl="0" eaLnBrk="1" fontAlgn="base" hangingPunct="1">
              <a:spcBef>
                <a:spcPts val="450"/>
              </a:spcBef>
              <a:spcAft>
                <a:spcPct val="0"/>
              </a:spcAft>
              <a:buBlip>
                <a:blip r:embed="rId4"/>
              </a:buBlip>
              <a:defRPr kumimoji="1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PMingLiU" panose="02020500000000000000" pitchFamily="18" charset="-120"/>
                <a:cs typeface="新細明體" charset="0"/>
              </a:defRPr>
            </a:lvl5pPr>
            <a:lvl6pPr marL="1541860" indent="-252413" algn="l" defTabSz="685800" rtl="0" eaLnBrk="1" latinLnBrk="0" hangingPunct="1">
              <a:spcBef>
                <a:spcPct val="20000"/>
              </a:spcBef>
              <a:buFontTx/>
              <a:buBlip>
                <a:blip r:embed="rId4"/>
              </a:buBlip>
              <a:defRPr lang="en-US" sz="1350" kern="1200" dirty="0" smtClean="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1799035" indent="-252413" algn="l" defTabSz="685800" rtl="0" eaLnBrk="1" latinLnBrk="0" hangingPunct="1">
              <a:spcBef>
                <a:spcPct val="20000"/>
              </a:spcBef>
              <a:buFontTx/>
              <a:buBlip>
                <a:blip r:embed="rId4"/>
              </a:buBlip>
              <a:defRPr lang="en-US" sz="1350" kern="1200" dirty="0" smtClean="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2057400" indent="-252413" algn="l" defTabSz="685800" rtl="0" eaLnBrk="1" latinLnBrk="0" hangingPunct="1">
              <a:spcBef>
                <a:spcPct val="20000"/>
              </a:spcBef>
              <a:buFontTx/>
              <a:buBlip>
                <a:blip r:embed="rId4"/>
              </a:buBlip>
              <a:defRPr lang="en-US" sz="1350" kern="1200" dirty="0" smtClean="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2315766" indent="-252413" algn="l" defTabSz="685800" rtl="0" eaLnBrk="1" latinLnBrk="0" hangingPunct="1">
              <a:spcBef>
                <a:spcPct val="20000"/>
              </a:spcBef>
              <a:buFontTx/>
              <a:buBlip>
                <a:blip r:embed="rId4"/>
              </a:buBlip>
              <a:defRPr lang="en-US" sz="1350" kern="1200" dirty="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Choose firmware that we have downloaded before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925319582"/>
      </p:ext>
    </p:extLst>
  </p:cSld>
  <p:clrMapOvr>
    <a:masterClrMapping/>
  </p:clrMapOvr>
  <p:transition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3152635"/>
            <a:ext cx="4061297" cy="2221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Upgrading process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Waiting until upgrade process bar to 100% then router will reboot</a:t>
            </a:r>
          </a:p>
          <a:p>
            <a:r>
              <a:rPr lang="en-US" dirty="0" smtClean="0"/>
              <a:t>It say , upgrade already finished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200400"/>
            <a:ext cx="3760998" cy="2126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Arrow Connector 5"/>
          <p:cNvCxnSpPr/>
          <p:nvPr/>
        </p:nvCxnSpPr>
        <p:spPr>
          <a:xfrm>
            <a:off x="3581400" y="4800600"/>
            <a:ext cx="1828800" cy="0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6622" y="3015783"/>
            <a:ext cx="4105275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1" name="Straight Arrow Connector 10"/>
          <p:cNvCxnSpPr/>
          <p:nvPr/>
        </p:nvCxnSpPr>
        <p:spPr>
          <a:xfrm>
            <a:off x="4038600" y="2590800"/>
            <a:ext cx="837524" cy="1078566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4578274"/>
      </p:ext>
    </p:extLst>
  </p:cSld>
  <p:clrMapOvr>
    <a:masterClrMapping/>
  </p:clrMapOvr>
  <p:transition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Clear Browser Data (cache)</a:t>
            </a:r>
            <a:endParaRPr lang="en-US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2980730"/>
            <a:ext cx="3623598" cy="3379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900" y="3388757"/>
            <a:ext cx="3248025" cy="268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43000" y="2057400"/>
            <a:ext cx="529933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On browser, push CTRL + H to open history menu</a:t>
            </a:r>
          </a:p>
          <a:p>
            <a:r>
              <a:rPr lang="en-US" dirty="0" smtClean="0"/>
              <a:t>Choose clear browsing data</a:t>
            </a:r>
          </a:p>
          <a:p>
            <a:r>
              <a:rPr lang="en-US" dirty="0" smtClean="0"/>
              <a:t>Choose delete 1 hour data</a:t>
            </a:r>
            <a:endParaRPr lang="en-US" dirty="0"/>
          </a:p>
        </p:txBody>
      </p:sp>
      <p:cxnSp>
        <p:nvCxnSpPr>
          <p:cNvPr id="7" name="Straight Arrow Connector 6"/>
          <p:cNvCxnSpPr/>
          <p:nvPr/>
        </p:nvCxnSpPr>
        <p:spPr>
          <a:xfrm flipH="1" flipV="1">
            <a:off x="2590800" y="5726766"/>
            <a:ext cx="914400" cy="445434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3962400" y="4670346"/>
            <a:ext cx="990600" cy="435054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3962400" y="4572000"/>
            <a:ext cx="1066800" cy="0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7010400" y="5489029"/>
            <a:ext cx="990600" cy="435054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790708"/>
      </p:ext>
    </p:extLst>
  </p:cSld>
  <p:clrMapOvr>
    <a:masterClrMapping/>
  </p:clrMapOvr>
  <p:transition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Login again</a:t>
            </a:r>
            <a:endParaRPr lang="en-US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876104"/>
            <a:ext cx="7770813" cy="424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4425389"/>
      </p:ext>
    </p:extLst>
  </p:cSld>
  <p:clrMapOvr>
    <a:masterClrMapping/>
  </p:clrMapOvr>
  <p:transition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GUI already in English</a:t>
            </a:r>
            <a:endParaRPr lang="en-US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048934"/>
            <a:ext cx="7770813" cy="3896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7970007"/>
      </p:ext>
    </p:extLst>
  </p:cSld>
  <p:clrMapOvr>
    <a:masterClrMapping/>
  </p:clrMapOvr>
  <p:transition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Documentation File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>
              <a:hlinkClick r:id="rId2"/>
            </a:endParaRPr>
          </a:p>
          <a:p>
            <a:r>
              <a:rPr lang="en-US" dirty="0" smtClean="0"/>
              <a:t>Datasheet </a:t>
            </a:r>
            <a:r>
              <a:rPr lang="en-US" dirty="0" smtClean="0">
                <a:hlinkClick r:id="rId3"/>
              </a:rPr>
              <a:t>https</a:t>
            </a:r>
            <a:r>
              <a:rPr lang="en-US" dirty="0">
                <a:hlinkClick r:id="rId3"/>
              </a:rPr>
              <a:t>://</a:t>
            </a:r>
            <a:r>
              <a:rPr lang="en-US" dirty="0" smtClean="0">
                <a:hlinkClick r:id="rId3"/>
              </a:rPr>
              <a:t>ruijienetworks.com/resources/preview/41510</a:t>
            </a:r>
            <a:endParaRPr lang="en-US" dirty="0" smtClean="0"/>
          </a:p>
          <a:p>
            <a:r>
              <a:rPr lang="en-US" dirty="0"/>
              <a:t>Installation Guide </a:t>
            </a:r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ruijienetworks.com/resources/preview/41510</a:t>
            </a:r>
            <a:endParaRPr lang="en-US" dirty="0" smtClean="0"/>
          </a:p>
          <a:p>
            <a:r>
              <a:rPr lang="en-US" dirty="0" smtClean="0"/>
              <a:t>Configuration Guide </a:t>
            </a:r>
            <a:r>
              <a:rPr lang="en-US" dirty="0">
                <a:hlinkClick r:id="rId2"/>
              </a:rPr>
              <a:t>https://ruijienetworks.com/resources/preview/57877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4180771"/>
      </p:ext>
    </p:extLst>
  </p:cSld>
  <p:clrMapOvr>
    <a:masterClrMapping/>
  </p:clrMapOvr>
  <p:transition>
    <p:wipe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2">
  <a:themeElements>
    <a:clrScheme name="故事">
      <a:dk1>
        <a:sysClr val="windowText" lastClr="000000"/>
      </a:dk1>
      <a:lt1>
        <a:sysClr val="window" lastClr="FFFFFF"/>
      </a:lt1>
      <a:dk2>
        <a:srgbClr val="212121"/>
      </a:dk2>
      <a:lt2>
        <a:srgbClr val="CDD4D7"/>
      </a:lt2>
      <a:accent1>
        <a:srgbClr val="1D86CD"/>
      </a:accent1>
      <a:accent2>
        <a:srgbClr val="732E9A"/>
      </a:accent2>
      <a:accent3>
        <a:srgbClr val="B50B1B"/>
      </a:accent3>
      <a:accent4>
        <a:srgbClr val="E8950E"/>
      </a:accent4>
      <a:accent5>
        <a:srgbClr val="55992B"/>
      </a:accent5>
      <a:accent6>
        <a:srgbClr val="2C9C89"/>
      </a:accent6>
      <a:hlink>
        <a:srgbClr val="EC4D4D"/>
      </a:hlink>
      <a:folHlink>
        <a:srgbClr val="F8CE8A"/>
      </a:folHlink>
    </a:clrScheme>
    <a:fontScheme name="Arial">
      <a:majorFont>
        <a:latin typeface="Arial"/>
        <a:ea typeface="Arial"/>
        <a:cs typeface=""/>
      </a:majorFont>
      <a:minorFont>
        <a:latin typeface="Arial"/>
        <a:ea typeface="Arial"/>
        <a:cs typeface=""/>
      </a:minorFont>
    </a:fontScheme>
    <a:fmtScheme name="故事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10000"/>
                <a:satMod val="150000"/>
                <a:lumMod val="120000"/>
              </a:schemeClr>
              <a:schemeClr val="phClr">
                <a:satMod val="350000"/>
                <a:lumMod val="150000"/>
              </a:schemeClr>
            </a:duotone>
          </a:blip>
          <a:tile tx="0" ty="0" sx="20000" sy="20000" flip="none" algn="ctr"/>
        </a:blipFill>
        <a:gradFill rotWithShape="1">
          <a:gsLst>
            <a:gs pos="0">
              <a:schemeClr val="phClr">
                <a:shade val="20000"/>
                <a:satMod val="130000"/>
              </a:schemeClr>
            </a:gs>
            <a:gs pos="50000">
              <a:schemeClr val="phClr">
                <a:shade val="90000"/>
                <a:satMod val="130000"/>
              </a:schemeClr>
            </a:gs>
            <a:gs pos="100000">
              <a:schemeClr val="phClr">
                <a:shade val="100000"/>
                <a:satMod val="200000"/>
                <a:lumMod val="120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88900" dist="50800" dir="2100000" sx="104000" sy="104000" algn="br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127000" dist="63500" dir="5400000" sx="103000" sy="103000" rotWithShape="0">
              <a:srgbClr val="000000">
                <a:alpha val="75000"/>
              </a:srgbClr>
            </a:outerShdw>
          </a:effectLst>
          <a:scene3d>
            <a:camera prst="perspectiveFront" fov="3000000"/>
            <a:lightRig rig="balanced" dir="t">
              <a:rot lat="0" lon="0" rev="18000000"/>
            </a:lightRig>
          </a:scene3d>
          <a:sp3d prstMaterial="plastic">
            <a:bevelT w="25400" h="50800" prst="angl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2">
            <a:duotone>
              <a:schemeClr val="phClr">
                <a:shade val="10000"/>
                <a:satMod val="150000"/>
              </a:schemeClr>
              <a:schemeClr val="phClr">
                <a:tint val="60000"/>
                <a:satMod val="400000"/>
                <a:lumMod val="11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Theme2" id="{5D07E65D-D467-4519-8FF6-FBBA3003A085}" vid="{658201D7-BA4C-4158-A83A-31D928F16267}"/>
    </a:ext>
  </a:extLst>
</a:theme>
</file>

<file path=ppt/theme/theme2.xml><?xml version="1.0" encoding="utf-8"?>
<a:theme xmlns:a="http://schemas.openxmlformats.org/drawingml/2006/main" name="2_故事">
  <a:themeElements>
    <a:clrScheme name="故事">
      <a:dk1>
        <a:sysClr val="windowText" lastClr="000000"/>
      </a:dk1>
      <a:lt1>
        <a:sysClr val="window" lastClr="FFFFFF"/>
      </a:lt1>
      <a:dk2>
        <a:srgbClr val="212121"/>
      </a:dk2>
      <a:lt2>
        <a:srgbClr val="CDD4D7"/>
      </a:lt2>
      <a:accent1>
        <a:srgbClr val="1D86CD"/>
      </a:accent1>
      <a:accent2>
        <a:srgbClr val="732E9A"/>
      </a:accent2>
      <a:accent3>
        <a:srgbClr val="B50B1B"/>
      </a:accent3>
      <a:accent4>
        <a:srgbClr val="E8950E"/>
      </a:accent4>
      <a:accent5>
        <a:srgbClr val="55992B"/>
      </a:accent5>
      <a:accent6>
        <a:srgbClr val="2C9C89"/>
      </a:accent6>
      <a:hlink>
        <a:srgbClr val="EC4D4D"/>
      </a:hlink>
      <a:folHlink>
        <a:srgbClr val="F8CE8A"/>
      </a:folHlink>
    </a:clrScheme>
    <a:fontScheme name="Arial">
      <a:majorFont>
        <a:latin typeface="Arial"/>
        <a:ea typeface="Arial"/>
        <a:cs typeface=""/>
      </a:majorFont>
      <a:minorFont>
        <a:latin typeface="Arial"/>
        <a:ea typeface="Arial"/>
        <a:cs typeface=""/>
      </a:minorFont>
    </a:fontScheme>
    <a:fmtScheme name="故事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10000"/>
                <a:satMod val="150000"/>
                <a:lumMod val="120000"/>
              </a:schemeClr>
              <a:schemeClr val="phClr">
                <a:satMod val="350000"/>
                <a:lumMod val="150000"/>
              </a:schemeClr>
            </a:duotone>
          </a:blip>
          <a:tile tx="0" ty="0" sx="20000" sy="20000" flip="none" algn="ctr"/>
        </a:blipFill>
        <a:gradFill rotWithShape="1">
          <a:gsLst>
            <a:gs pos="0">
              <a:schemeClr val="phClr">
                <a:shade val="20000"/>
                <a:satMod val="130000"/>
              </a:schemeClr>
            </a:gs>
            <a:gs pos="50000">
              <a:schemeClr val="phClr">
                <a:shade val="90000"/>
                <a:satMod val="130000"/>
              </a:schemeClr>
            </a:gs>
            <a:gs pos="100000">
              <a:schemeClr val="phClr">
                <a:shade val="100000"/>
                <a:satMod val="200000"/>
                <a:lumMod val="120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88900" dist="50800" dir="2100000" sx="104000" sy="104000" algn="br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127000" dist="63500" dir="5400000" sx="103000" sy="103000" rotWithShape="0">
              <a:srgbClr val="000000">
                <a:alpha val="75000"/>
              </a:srgbClr>
            </a:outerShdw>
          </a:effectLst>
          <a:scene3d>
            <a:camera prst="perspectiveFront" fov="3000000"/>
            <a:lightRig rig="balanced" dir="t">
              <a:rot lat="0" lon="0" rev="18000000"/>
            </a:lightRig>
          </a:scene3d>
          <a:sp3d prstMaterial="plastic">
            <a:bevelT w="25400" h="50800" prst="angl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2">
            <a:duotone>
              <a:schemeClr val="phClr">
                <a:shade val="10000"/>
                <a:satMod val="150000"/>
              </a:schemeClr>
              <a:schemeClr val="phClr">
                <a:tint val="60000"/>
                <a:satMod val="400000"/>
                <a:lumMod val="11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3_故事">
  <a:themeElements>
    <a:clrScheme name="故事">
      <a:dk1>
        <a:sysClr val="windowText" lastClr="000000"/>
      </a:dk1>
      <a:lt1>
        <a:sysClr val="window" lastClr="FFFFFF"/>
      </a:lt1>
      <a:dk2>
        <a:srgbClr val="212121"/>
      </a:dk2>
      <a:lt2>
        <a:srgbClr val="CDD4D7"/>
      </a:lt2>
      <a:accent1>
        <a:srgbClr val="1D86CD"/>
      </a:accent1>
      <a:accent2>
        <a:srgbClr val="732E9A"/>
      </a:accent2>
      <a:accent3>
        <a:srgbClr val="B50B1B"/>
      </a:accent3>
      <a:accent4>
        <a:srgbClr val="E8950E"/>
      </a:accent4>
      <a:accent5>
        <a:srgbClr val="55992B"/>
      </a:accent5>
      <a:accent6>
        <a:srgbClr val="2C9C89"/>
      </a:accent6>
      <a:hlink>
        <a:srgbClr val="EC4D4D"/>
      </a:hlink>
      <a:folHlink>
        <a:srgbClr val="F8CE8A"/>
      </a:folHlink>
    </a:clrScheme>
    <a:fontScheme name="Arial">
      <a:majorFont>
        <a:latin typeface="Arial"/>
        <a:ea typeface="Arial"/>
        <a:cs typeface=""/>
      </a:majorFont>
      <a:minorFont>
        <a:latin typeface="Arial"/>
        <a:ea typeface="Arial"/>
        <a:cs typeface=""/>
      </a:minorFont>
    </a:fontScheme>
    <a:fmtScheme name="故事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10000"/>
                <a:satMod val="150000"/>
                <a:lumMod val="120000"/>
              </a:schemeClr>
              <a:schemeClr val="phClr">
                <a:satMod val="350000"/>
                <a:lumMod val="150000"/>
              </a:schemeClr>
            </a:duotone>
          </a:blip>
          <a:tile tx="0" ty="0" sx="20000" sy="20000" flip="none" algn="ctr"/>
        </a:blipFill>
        <a:gradFill rotWithShape="1">
          <a:gsLst>
            <a:gs pos="0">
              <a:schemeClr val="phClr">
                <a:shade val="20000"/>
                <a:satMod val="130000"/>
              </a:schemeClr>
            </a:gs>
            <a:gs pos="50000">
              <a:schemeClr val="phClr">
                <a:shade val="90000"/>
                <a:satMod val="130000"/>
              </a:schemeClr>
            </a:gs>
            <a:gs pos="100000">
              <a:schemeClr val="phClr">
                <a:shade val="100000"/>
                <a:satMod val="200000"/>
                <a:lumMod val="120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88900" dist="50800" dir="2100000" sx="104000" sy="104000" algn="br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127000" dist="63500" dir="5400000" sx="103000" sy="103000" rotWithShape="0">
              <a:srgbClr val="000000">
                <a:alpha val="75000"/>
              </a:srgbClr>
            </a:outerShdw>
          </a:effectLst>
          <a:scene3d>
            <a:camera prst="perspectiveFront" fov="3000000"/>
            <a:lightRig rig="balanced" dir="t">
              <a:rot lat="0" lon="0" rev="18000000"/>
            </a:lightRig>
          </a:scene3d>
          <a:sp3d prstMaterial="plastic">
            <a:bevelT w="25400" h="50800" prst="angl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2">
            <a:duotone>
              <a:schemeClr val="phClr">
                <a:shade val="10000"/>
                <a:satMod val="150000"/>
              </a:schemeClr>
              <a:schemeClr val="phClr">
                <a:tint val="60000"/>
                <a:satMod val="400000"/>
                <a:lumMod val="11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Theme2</Template>
  <TotalTime>32</TotalTime>
  <Words>141</Words>
  <Application>Microsoft Office PowerPoint</Application>
  <PresentationFormat>On-screen Show (4:3)</PresentationFormat>
  <Paragraphs>28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Theme2</vt:lpstr>
      <vt:lpstr>2_故事</vt:lpstr>
      <vt:lpstr>3_故事</vt:lpstr>
      <vt:lpstr>Upgrade Firmware Ruijie RSR10-01G-T(W) to English</vt:lpstr>
      <vt:lpstr>Login to WEB GUI</vt:lpstr>
      <vt:lpstr>Download Firmware from website</vt:lpstr>
      <vt:lpstr>Extract firmware file</vt:lpstr>
      <vt:lpstr>Upgrade firmware to English Ver.</vt:lpstr>
      <vt:lpstr>Upgrade firmware to English Ver.</vt:lpstr>
      <vt:lpstr>Upgrading process</vt:lpstr>
      <vt:lpstr>Clear Browser Data (cache)</vt:lpstr>
      <vt:lpstr>Login again</vt:lpstr>
      <vt:lpstr>GUI already in English</vt:lpstr>
      <vt:lpstr>Documentation File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Upgrade Firmware Ruijie RSR10-01G-T(W) to English</dc:title>
  <dc:creator>imam</dc:creator>
  <cp:lastModifiedBy>imam</cp:lastModifiedBy>
  <cp:revision>3</cp:revision>
  <dcterms:created xsi:type="dcterms:W3CDTF">2018-02-12T03:41:41Z</dcterms:created>
  <dcterms:modified xsi:type="dcterms:W3CDTF">2018-02-12T04:14:07Z</dcterms:modified>
</cp:coreProperties>
</file>